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75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76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09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90.xml" ContentType="application/vnd.openxmlformats-officedocument.presentationml.slide+xml"/>
  <Override PartName="/ppt/slides/slide94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77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3.xml" ContentType="application/vnd.openxmlformats-officedocument.presentationml.slide+xml"/>
  <Override PartName="/ppt/slides/slide1.xml" ContentType="application/vnd.openxmlformats-officedocument.presentationml.slide+xml"/>
  <Override PartName="/ppt/slides/slide81.xml" ContentType="application/vnd.openxmlformats-officedocument.presentationml.slide+xml"/>
  <Override PartName="/ppt/slides/slide78.xml" ContentType="application/vnd.openxmlformats-officedocument.presentationml.slide+xml"/>
  <Override PartName="/ppt/slides/slide82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notesSlides/notesSlide3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quickStyle2.xml" ContentType="application/vnd.openxmlformats-officedocument.drawingml.diagramStyle+xml"/>
  <Override PartName="/ppt/diagrams/layout1.xml" ContentType="application/vnd.openxmlformats-officedocument.drawingml.diagram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ink/ink8.xml" ContentType="application/inkml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ink/ink7.xml" ContentType="application/inkml+xml"/>
  <Override PartName="/ppt/ink/ink10.xml" ContentType="application/inkml+xml"/>
  <Override PartName="/ppt/ink/ink65.xml" ContentType="application/inkml+xml"/>
  <Override PartName="/ppt/ink/ink64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ink/ink63.xml" ContentType="application/inkml+xml"/>
  <Override PartName="/ppt/ink/ink62.xml" ContentType="application/inkml+xml"/>
  <Override PartName="/ppt/handoutMasters/handoutMaster1.xml" ContentType="application/vnd.openxmlformats-officedocument.presentationml.handoutMaster+xml"/>
  <Override PartName="/ppt/ink/ink60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61.xml" ContentType="application/inkml+xml"/>
  <Override PartName="/ppt/ink/ink34.xml" ContentType="application/inkml+xml"/>
  <Override PartName="/ppt/ink/ink33.xml" ContentType="application/inkml+xml"/>
  <Override PartName="/ppt/ink/ink32.xml" ContentType="application/inkml+xml"/>
  <Override PartName="/ppt/ink/ink24.xml" ContentType="application/inkml+xml"/>
  <Override PartName="/ppt/ink/ink23.xml" ContentType="application/inkml+xml"/>
  <Override PartName="/ppt/ink/ink22.xml" ContentType="application/inkml+xml"/>
  <Override PartName="/ppt/ink/ink14.xml" ContentType="application/inkml+xml"/>
  <Override PartName="/ppt/ink/ink13.xml" ContentType="application/inkml+xml"/>
  <Override PartName="/ppt/ink/ink12.xml" ContentType="application/inkml+xml"/>
  <Override PartName="/ppt/ink/ink11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36.xml" ContentType="application/inkml+xml"/>
  <Override PartName="/ppt/ink/ink35.xml" ContentType="application/inkml+xml"/>
  <Override PartName="/ppt/ink/ink38.xml" ContentType="application/inkml+xml"/>
  <Override PartName="/ppt/ink/ink52.xml" ContentType="application/inkml+xml"/>
  <Override PartName="/ppt/ink/ink51.xml" ContentType="application/inkml+xml"/>
  <Override PartName="/ppt/ink/ink50.xml" ContentType="application/inkml+xml"/>
  <Override PartName="/ppt/ink/ink37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9.xml" ContentType="application/inkml+xml"/>
  <Override PartName="/ppt/ink/ink58.xml" ContentType="application/inkml+xml"/>
  <Override PartName="/ppt/ink/ink57.xml" ContentType="application/inkml+xml"/>
  <Override PartName="/ppt/ink/ink56.xml" ContentType="application/inkml+xml"/>
  <Override PartName="/ppt/ink/ink48.xml" ContentType="application/inkml+xml"/>
  <Override PartName="/ppt/ink/ink49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39.xml" ContentType="application/inkml+xml"/>
  <Override PartName="/ppt/ink/ink47.xml" ContentType="application/inkml+xml"/>
  <Override PartName="/ppt/ink/ink40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15"/>
  </p:notesMasterIdLst>
  <p:handoutMasterIdLst>
    <p:handoutMasterId r:id="rId116"/>
  </p:handoutMasterIdLst>
  <p:sldIdLst>
    <p:sldId id="257" r:id="rId2"/>
    <p:sldId id="256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  <p:sldId id="270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90" r:id="rId28"/>
    <p:sldId id="291" r:id="rId29"/>
    <p:sldId id="292" r:id="rId30"/>
    <p:sldId id="293" r:id="rId31"/>
    <p:sldId id="294" r:id="rId32"/>
    <p:sldId id="271" r:id="rId33"/>
    <p:sldId id="363" r:id="rId34"/>
    <p:sldId id="364" r:id="rId35"/>
    <p:sldId id="365" r:id="rId36"/>
    <p:sldId id="366" r:id="rId37"/>
    <p:sldId id="367" r:id="rId38"/>
    <p:sldId id="368" r:id="rId39"/>
    <p:sldId id="369" r:id="rId40"/>
    <p:sldId id="272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273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295" r:id="rId70"/>
    <p:sldId id="296" r:id="rId71"/>
    <p:sldId id="316" r:id="rId72"/>
    <p:sldId id="297" r:id="rId73"/>
    <p:sldId id="299" r:id="rId74"/>
    <p:sldId id="298" r:id="rId75"/>
    <p:sldId id="300" r:id="rId76"/>
    <p:sldId id="301" r:id="rId77"/>
    <p:sldId id="302" r:id="rId78"/>
    <p:sldId id="303" r:id="rId79"/>
    <p:sldId id="304" r:id="rId80"/>
    <p:sldId id="305" r:id="rId81"/>
    <p:sldId id="306" r:id="rId82"/>
    <p:sldId id="307" r:id="rId83"/>
    <p:sldId id="308" r:id="rId84"/>
    <p:sldId id="309" r:id="rId85"/>
    <p:sldId id="342" r:id="rId86"/>
    <p:sldId id="310" r:id="rId87"/>
    <p:sldId id="377" r:id="rId88"/>
    <p:sldId id="311" r:id="rId89"/>
    <p:sldId id="317" r:id="rId90"/>
    <p:sldId id="331" r:id="rId91"/>
    <p:sldId id="318" r:id="rId92"/>
    <p:sldId id="333" r:id="rId93"/>
    <p:sldId id="332" r:id="rId94"/>
    <p:sldId id="320" r:id="rId95"/>
    <p:sldId id="321" r:id="rId96"/>
    <p:sldId id="322" r:id="rId97"/>
    <p:sldId id="323" r:id="rId98"/>
    <p:sldId id="325" r:id="rId99"/>
    <p:sldId id="328" r:id="rId100"/>
    <p:sldId id="330" r:id="rId101"/>
    <p:sldId id="329" r:id="rId102"/>
    <p:sldId id="334" r:id="rId103"/>
    <p:sldId id="336" r:id="rId104"/>
    <p:sldId id="335" r:id="rId105"/>
    <p:sldId id="337" r:id="rId106"/>
    <p:sldId id="338" r:id="rId107"/>
    <p:sldId id="339" r:id="rId108"/>
    <p:sldId id="341" r:id="rId109"/>
    <p:sldId id="312" r:id="rId110"/>
    <p:sldId id="313" r:id="rId111"/>
    <p:sldId id="314" r:id="rId112"/>
    <p:sldId id="315" r:id="rId113"/>
    <p:sldId id="260" r:id="rId114"/>
  </p:sldIdLst>
  <p:sldSz cx="9906000" cy="6858000" type="A4"/>
  <p:notesSz cx="6858000" cy="9144000"/>
  <p:embeddedFontLst>
    <p:embeddedFont>
      <p:font typeface="Roboto" panose="020B0604020202020204" charset="0"/>
      <p:regular r:id="rId117"/>
      <p:bold r:id="rId118"/>
      <p:italic r:id="rId119"/>
      <p:boldItalic r:id="rId120"/>
    </p:embeddedFont>
    <p:embeddedFont>
      <p:font typeface="Calibri" panose="020F0502020204030204" pitchFamily="34" charset="0"/>
      <p:regular r:id="rId121"/>
      <p:bold r:id="rId122"/>
      <p:italic r:id="rId123"/>
      <p:boldItalic r:id="rId124"/>
    </p:embeddedFont>
    <p:embeddedFont>
      <p:font typeface="FlandersArtSans-Light" panose="020B0604020202020204" charset="0"/>
      <p:regular r:id="rId125"/>
    </p:embeddedFont>
    <p:embeddedFont>
      <p:font typeface="FlandersArtSans-Bold" panose="020B0604020202020204" charset="0"/>
      <p:bold r:id="rId126"/>
    </p:embeddedFont>
    <p:embeddedFont>
      <p:font typeface="Gill Sans" panose="020B0604020202020204" charset="0"/>
      <p:regular r:id="rId127"/>
      <p:bold r:id="rId128"/>
    </p:embeddedFont>
    <p:embeddedFont>
      <p:font typeface="Georgia" panose="02040502050405020303" pitchFamily="18" charset="0"/>
      <p:regular r:id="rId129"/>
      <p:bold r:id="rId130"/>
      <p:italic r:id="rId131"/>
      <p:boldItalic r:id="rId132"/>
    </p:embeddedFont>
    <p:embeddedFont>
      <p:font typeface="FlandersArtSans-Regular" panose="020B0604020202020204" charset="0"/>
      <p:regular r:id="rId133"/>
    </p:embeddedFont>
    <p:embeddedFont>
      <p:font typeface="Lucida Console" panose="020B0609040504020204" pitchFamily="49" charset="0"/>
      <p:regular r:id="rId134"/>
    </p:embeddedFont>
  </p:embeddedFontLst>
  <p:defaultTextStyle>
    <a:defPPr>
      <a:defRPr lang="nl-BE"/>
    </a:defPPr>
    <a:lvl1pPr marL="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17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23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35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47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588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88953" autoAdjust="0"/>
  </p:normalViewPr>
  <p:slideViewPr>
    <p:cSldViewPr snapToGrid="0">
      <p:cViewPr varScale="1">
        <p:scale>
          <a:sx n="102" d="100"/>
          <a:sy n="102" d="100"/>
        </p:scale>
        <p:origin x="13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26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7.fntdata"/><Relationship Id="rId128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2.fntdata"/><Relationship Id="rId134" Type="http://schemas.openxmlformats.org/officeDocument/2006/relationships/font" Target="fonts/font18.fntdata"/><Relationship Id="rId139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8.fntdata"/><Relationship Id="rId129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4.fntdata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141" Type="http://schemas.openxmlformats.org/officeDocument/2006/relationships/customXml" Target="../customXml/item2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131" Type="http://schemas.openxmlformats.org/officeDocument/2006/relationships/font" Target="fonts/font15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5.fntdata"/><Relationship Id="rId142" Type="http://schemas.openxmlformats.org/officeDocument/2006/relationships/customXml" Target="../customXml/item3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7.fntdata"/><Relationship Id="rId16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74980-DBD7-45DF-95D6-EA54F0B4A5F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44711EA-1E2F-41EA-B0E0-83DA3BEA57A6}">
      <dgm:prSet/>
      <dgm:spPr>
        <a:solidFill>
          <a:srgbClr val="FFF275"/>
        </a:solidFill>
      </dgm:spPr>
      <dgm:t>
        <a:bodyPr/>
        <a:lstStyle/>
        <a:p>
          <a:r>
            <a:rPr lang="nl-NL" dirty="0">
              <a:solidFill>
                <a:schemeClr val="tx1"/>
              </a:solidFill>
              <a:latin typeface="FlandersArtSans-Regular" panose="00000500000000000000" pitchFamily="2" charset="0"/>
            </a:rPr>
            <a:t>Enkel kerngegevens</a:t>
          </a:r>
          <a:endParaRPr lang="nl-BE" dirty="0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5476294B-9463-4E82-A4BD-5E77FAD8F6E9}" type="parTrans" cxnId="{AD6BA9DF-BFF7-42D4-9804-3B27F1F1B3E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2ED20728-FE1A-4026-A630-D74A736C4EBB}" type="sibTrans" cxnId="{AD6BA9DF-BFF7-42D4-9804-3B27F1F1B3E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56986393-1674-484C-9105-409843494474}">
      <dgm:prSet/>
      <dgm:spPr>
        <a:solidFill>
          <a:srgbClr val="FFF275"/>
        </a:solidFill>
      </dgm:spPr>
      <dgm:t>
        <a:bodyPr/>
        <a:lstStyle/>
        <a:p>
          <a:r>
            <a:rPr lang="nl-NL" dirty="0">
              <a:solidFill>
                <a:schemeClr val="tx1"/>
              </a:solidFill>
              <a:latin typeface="FlandersArtSans-Regular" panose="00000500000000000000" pitchFamily="2" charset="0"/>
            </a:rPr>
            <a:t>Data uit basisregisters werken samen (semantisch coherent stelsel)</a:t>
          </a:r>
          <a:endParaRPr lang="nl-BE" dirty="0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DDC45E43-E9CA-4656-AB5E-98F6A9E1C32B}" type="parTrans" cxnId="{0EB40779-21B3-4CA3-8244-6517A4A23459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E2056368-F9E7-4AB5-BC80-FEC34F47DDBD}" type="sibTrans" cxnId="{0EB40779-21B3-4CA3-8244-6517A4A23459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B2AC2EFE-8235-46DA-95D3-0BA601F83C1E}">
      <dgm:prSet/>
      <dgm:spPr>
        <a:solidFill>
          <a:srgbClr val="FFF275"/>
        </a:solidFill>
      </dgm:spPr>
      <dgm:t>
        <a:bodyPr/>
        <a:lstStyle/>
        <a:p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Persistente </a:t>
          </a:r>
          <a:r>
            <a:rPr lang="nl-NL" err="1">
              <a:solidFill>
                <a:schemeClr val="tx1"/>
              </a:solidFill>
              <a:latin typeface="FlandersArtSans-Regular" panose="00000500000000000000" pitchFamily="2" charset="0"/>
            </a:rPr>
            <a:t>identificatoren</a:t>
          </a:r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/levensloop</a:t>
          </a:r>
          <a:endParaRPr lang="nl-BE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D149F255-171F-4BA0-817B-1AD464A26FBF}" type="parTrans" cxnId="{C4A0D6CD-5A79-4116-831D-347487E337C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BFBC7DBB-2174-4A3E-AF2B-A45FFAB3025C}" type="sibTrans" cxnId="{C4A0D6CD-5A79-4116-831D-347487E337C8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E0C0AD49-9470-40DA-8061-7A471D83385A}">
      <dgm:prSet/>
      <dgm:spPr>
        <a:solidFill>
          <a:srgbClr val="FFF275"/>
        </a:solidFill>
      </dgm:spPr>
      <dgm:t>
        <a:bodyPr/>
        <a:lstStyle/>
        <a:p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Verplicht gebruik en terugmelding</a:t>
          </a:r>
          <a:endParaRPr lang="nl-BE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06A54999-D1D4-474E-9B7A-F182B40FA1AD}" type="parTrans" cxnId="{79324091-A15F-4F66-96A5-B7F482DE7DE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2D81F3AA-348F-41C9-8701-2B74E9D546AE}" type="sibTrans" cxnId="{79324091-A15F-4F66-96A5-B7F482DE7DE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186FE2CD-677A-49A1-85CF-5119A446C1F2}">
      <dgm:prSet/>
      <dgm:spPr>
        <a:solidFill>
          <a:srgbClr val="FFF275"/>
        </a:solidFill>
      </dgm:spPr>
      <dgm:t>
        <a:bodyPr/>
        <a:lstStyle/>
        <a:p>
          <a:r>
            <a:rPr lang="nl-NL">
              <a:solidFill>
                <a:schemeClr val="tx1"/>
              </a:solidFill>
              <a:latin typeface="FlandersArtSans-Regular" panose="00000500000000000000" pitchFamily="2" charset="0"/>
            </a:rPr>
            <a:t>Gratis open data waar mogelijk (privacy)</a:t>
          </a:r>
          <a:endParaRPr lang="nl-BE">
            <a:solidFill>
              <a:schemeClr val="tx1"/>
            </a:solidFill>
            <a:latin typeface="FlandersArtSans-Regular" panose="00000500000000000000" pitchFamily="2" charset="0"/>
          </a:endParaRPr>
        </a:p>
      </dgm:t>
    </dgm:pt>
    <dgm:pt modelId="{FFFF09BF-A667-4175-9747-8014EF17CDB6}" type="parTrans" cxnId="{96539912-CE13-47E4-A79D-194EBC65442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1953C9C4-3A43-403D-82AA-7427CF2DDE34}" type="sibTrans" cxnId="{96539912-CE13-47E4-A79D-194EBC654422}">
      <dgm:prSet/>
      <dgm:spPr/>
      <dgm:t>
        <a:bodyPr/>
        <a:lstStyle/>
        <a:p>
          <a:endParaRPr lang="nl-BE">
            <a:latin typeface="FlandersArtSans-Regular" panose="00000500000000000000" pitchFamily="2" charset="0"/>
          </a:endParaRPr>
        </a:p>
      </dgm:t>
    </dgm:pt>
    <dgm:pt modelId="{2FF6BD2A-F1AC-4EF2-B9F2-6DA4FA994F1A}">
      <dgm:prSet/>
      <dgm:spPr>
        <a:solidFill>
          <a:srgbClr val="FFF275"/>
        </a:solidFill>
      </dgm:spPr>
      <dgm:t>
        <a:bodyPr/>
        <a:lstStyle/>
        <a:p>
          <a:r>
            <a:rPr lang="nl-BE" dirty="0">
              <a:solidFill>
                <a:schemeClr val="tx1"/>
              </a:solidFill>
              <a:latin typeface="FlandersArtSans-Regular" panose="00000500000000000000" pitchFamily="2" charset="0"/>
            </a:rPr>
            <a:t>Belangrijke maatschappelijke meerwaarde</a:t>
          </a:r>
        </a:p>
      </dgm:t>
    </dgm:pt>
    <dgm:pt modelId="{3EA7F1FE-ABBA-434B-B1A3-3C6E6CC9BA5A}" type="parTrans" cxnId="{A3616A03-5578-43C7-8079-264B70D495FD}">
      <dgm:prSet/>
      <dgm:spPr/>
      <dgm:t>
        <a:bodyPr/>
        <a:lstStyle/>
        <a:p>
          <a:endParaRPr lang="nl-BE"/>
        </a:p>
      </dgm:t>
    </dgm:pt>
    <dgm:pt modelId="{C8D893AF-80EE-47B2-8579-80A1814FD33C}" type="sibTrans" cxnId="{A3616A03-5578-43C7-8079-264B70D495FD}">
      <dgm:prSet/>
      <dgm:spPr/>
      <dgm:t>
        <a:bodyPr/>
        <a:lstStyle/>
        <a:p>
          <a:endParaRPr lang="nl-BE"/>
        </a:p>
      </dgm:t>
    </dgm:pt>
    <dgm:pt modelId="{ACD88CDF-B6B3-4C3D-A269-C07F969C8FE1}">
      <dgm:prSet/>
      <dgm:spPr>
        <a:solidFill>
          <a:srgbClr val="FFF275"/>
        </a:solidFill>
      </dgm:spPr>
      <dgm:t>
        <a:bodyPr/>
        <a:lstStyle/>
        <a:p>
          <a:r>
            <a:rPr lang="nl-BE" dirty="0">
              <a:solidFill>
                <a:schemeClr val="tx1"/>
              </a:solidFill>
              <a:latin typeface="FlandersArtSans-Regular" panose="00000500000000000000" pitchFamily="2" charset="0"/>
            </a:rPr>
            <a:t>Gebruik in bedrijfsprocessen van overheid en bedrijven</a:t>
          </a:r>
        </a:p>
      </dgm:t>
    </dgm:pt>
    <dgm:pt modelId="{EB89B4AB-6478-49FE-BF1E-927810634955}" type="parTrans" cxnId="{7CBC09A1-5454-4EB0-BCD7-6764866B13D0}">
      <dgm:prSet/>
      <dgm:spPr/>
      <dgm:t>
        <a:bodyPr/>
        <a:lstStyle/>
        <a:p>
          <a:endParaRPr lang="nl-BE"/>
        </a:p>
      </dgm:t>
    </dgm:pt>
    <dgm:pt modelId="{76A4B857-6260-4E00-89D7-05340383C1CE}" type="sibTrans" cxnId="{7CBC09A1-5454-4EB0-BCD7-6764866B13D0}">
      <dgm:prSet/>
      <dgm:spPr/>
      <dgm:t>
        <a:bodyPr/>
        <a:lstStyle/>
        <a:p>
          <a:endParaRPr lang="nl-BE"/>
        </a:p>
      </dgm:t>
    </dgm:pt>
    <dgm:pt modelId="{2845B236-CBD3-4469-A58C-BA6E25C492BC}">
      <dgm:prSet/>
      <dgm:spPr>
        <a:solidFill>
          <a:srgbClr val="FFF275"/>
        </a:solidFill>
      </dgm:spPr>
      <dgm:t>
        <a:bodyPr/>
        <a:lstStyle/>
        <a:p>
          <a:r>
            <a:rPr lang="nl-BE" dirty="0">
              <a:solidFill>
                <a:schemeClr val="tx1"/>
              </a:solidFill>
              <a:latin typeface="FlandersArtSans-Regular" panose="00000500000000000000" pitchFamily="2" charset="0"/>
            </a:rPr>
            <a:t>Erkend door Vlaamse Regering</a:t>
          </a:r>
        </a:p>
      </dgm:t>
    </dgm:pt>
    <dgm:pt modelId="{4C14AFC9-54EC-4261-8869-585CE191BDF5}" type="parTrans" cxnId="{FFC1D559-8CF7-43C0-A980-D8C7BECE8D77}">
      <dgm:prSet/>
      <dgm:spPr/>
      <dgm:t>
        <a:bodyPr/>
        <a:lstStyle/>
        <a:p>
          <a:endParaRPr lang="nl-BE"/>
        </a:p>
      </dgm:t>
    </dgm:pt>
    <dgm:pt modelId="{A6994CA6-8CB3-4AB5-BAA1-D5C3C35B5A75}" type="sibTrans" cxnId="{FFC1D559-8CF7-43C0-A980-D8C7BECE8D77}">
      <dgm:prSet/>
      <dgm:spPr/>
      <dgm:t>
        <a:bodyPr/>
        <a:lstStyle/>
        <a:p>
          <a:endParaRPr lang="nl-BE"/>
        </a:p>
      </dgm:t>
    </dgm:pt>
    <dgm:pt modelId="{21C568F7-31B8-4DC7-B86B-B427A3DA12F3}" type="pres">
      <dgm:prSet presAssocID="{8B274980-DBD7-45DF-95D6-EA54F0B4A5F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16E348-571F-46DB-8430-7ED0719BB514}" type="pres">
      <dgm:prSet presAssocID="{2845B236-CBD3-4469-A58C-BA6E25C492BC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869B3-CE5F-4A13-A758-013C0FECBCB6}" type="pres">
      <dgm:prSet presAssocID="{A6994CA6-8CB3-4AB5-BAA1-D5C3C35B5A75}" presName="spacer" presStyleCnt="0"/>
      <dgm:spPr/>
    </dgm:pt>
    <dgm:pt modelId="{808452AF-4F3D-40A4-8847-0D8D91AF90F6}" type="pres">
      <dgm:prSet presAssocID="{2FF6BD2A-F1AC-4EF2-B9F2-6DA4FA994F1A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F5BC7-68F8-4DEE-88E5-4F8A3E5D5793}" type="pres">
      <dgm:prSet presAssocID="{C8D893AF-80EE-47B2-8579-80A1814FD33C}" presName="spacer" presStyleCnt="0"/>
      <dgm:spPr/>
    </dgm:pt>
    <dgm:pt modelId="{81143414-DF91-46B5-921C-2065727E510C}" type="pres">
      <dgm:prSet presAssocID="{ACD88CDF-B6B3-4C3D-A269-C07F969C8FE1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603005-E09E-4423-A929-F530AD775A5E}" type="pres">
      <dgm:prSet presAssocID="{76A4B857-6260-4E00-89D7-05340383C1CE}" presName="spacer" presStyleCnt="0"/>
      <dgm:spPr/>
    </dgm:pt>
    <dgm:pt modelId="{FDCEF7BB-BD63-416C-A8C1-E68FC756E046}" type="pres">
      <dgm:prSet presAssocID="{444711EA-1E2F-41EA-B0E0-83DA3BEA57A6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084430-E7C4-447C-8532-9E5C42CE4310}" type="pres">
      <dgm:prSet presAssocID="{2ED20728-FE1A-4026-A630-D74A736C4EBB}" presName="spacer" presStyleCnt="0"/>
      <dgm:spPr/>
    </dgm:pt>
    <dgm:pt modelId="{DFE6D1F5-52F7-4854-99E3-A3C979EF48E1}" type="pres">
      <dgm:prSet presAssocID="{56986393-1674-484C-9105-409843494474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0E9FA-7FBF-4456-BEFF-C90D87EA3078}" type="pres">
      <dgm:prSet presAssocID="{E2056368-F9E7-4AB5-BC80-FEC34F47DDBD}" presName="spacer" presStyleCnt="0"/>
      <dgm:spPr/>
    </dgm:pt>
    <dgm:pt modelId="{B716C9DD-4FF9-412A-B79B-A74A55B56D67}" type="pres">
      <dgm:prSet presAssocID="{B2AC2EFE-8235-46DA-95D3-0BA601F83C1E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34A521-EC27-4638-A695-BA91E01017F0}" type="pres">
      <dgm:prSet presAssocID="{BFBC7DBB-2174-4A3E-AF2B-A45FFAB3025C}" presName="spacer" presStyleCnt="0"/>
      <dgm:spPr/>
    </dgm:pt>
    <dgm:pt modelId="{A9D706F5-951F-4445-8577-0D5D0820CC71}" type="pres">
      <dgm:prSet presAssocID="{E0C0AD49-9470-40DA-8061-7A471D83385A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9BB47-4746-4DF3-87C4-734416C1FDD4}" type="pres">
      <dgm:prSet presAssocID="{2D81F3AA-348F-41C9-8701-2B74E9D546AE}" presName="spacer" presStyleCnt="0"/>
      <dgm:spPr/>
    </dgm:pt>
    <dgm:pt modelId="{058579BE-CC06-4619-8C54-EE8BF57C7833}" type="pres">
      <dgm:prSet presAssocID="{186FE2CD-677A-49A1-85CF-5119A446C1F2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12FCEC-8F75-5142-A3AC-BB0A339A20E9}" type="presOf" srcId="{2845B236-CBD3-4469-A58C-BA6E25C492BC}" destId="{0116E348-571F-46DB-8430-7ED0719BB514}" srcOrd="0" destOrd="0" presId="urn:microsoft.com/office/officeart/2005/8/layout/vList2"/>
    <dgm:cxn modelId="{4EFF7409-6244-BC47-B13F-588439BE71B1}" type="presOf" srcId="{56986393-1674-484C-9105-409843494474}" destId="{DFE6D1F5-52F7-4854-99E3-A3C979EF48E1}" srcOrd="0" destOrd="0" presId="urn:microsoft.com/office/officeart/2005/8/layout/vList2"/>
    <dgm:cxn modelId="{C0D6702E-57C0-0940-952D-56F666AE5568}" type="presOf" srcId="{444711EA-1E2F-41EA-B0E0-83DA3BEA57A6}" destId="{FDCEF7BB-BD63-416C-A8C1-E68FC756E046}" srcOrd="0" destOrd="0" presId="urn:microsoft.com/office/officeart/2005/8/layout/vList2"/>
    <dgm:cxn modelId="{AD6BA9DF-BFF7-42D4-9804-3B27F1F1B3E8}" srcId="{8B274980-DBD7-45DF-95D6-EA54F0B4A5FA}" destId="{444711EA-1E2F-41EA-B0E0-83DA3BEA57A6}" srcOrd="3" destOrd="0" parTransId="{5476294B-9463-4E82-A4BD-5E77FAD8F6E9}" sibTransId="{2ED20728-FE1A-4026-A630-D74A736C4EBB}"/>
    <dgm:cxn modelId="{46C59575-2BED-3148-B7AF-65BF9F868193}" type="presOf" srcId="{E0C0AD49-9470-40DA-8061-7A471D83385A}" destId="{A9D706F5-951F-4445-8577-0D5D0820CC71}" srcOrd="0" destOrd="0" presId="urn:microsoft.com/office/officeart/2005/8/layout/vList2"/>
    <dgm:cxn modelId="{96539912-CE13-47E4-A79D-194EBC654422}" srcId="{8B274980-DBD7-45DF-95D6-EA54F0B4A5FA}" destId="{186FE2CD-677A-49A1-85CF-5119A446C1F2}" srcOrd="7" destOrd="0" parTransId="{FFFF09BF-A667-4175-9747-8014EF17CDB6}" sibTransId="{1953C9C4-3A43-403D-82AA-7427CF2DDE34}"/>
    <dgm:cxn modelId="{C4A0D6CD-5A79-4116-831D-347487E337C8}" srcId="{8B274980-DBD7-45DF-95D6-EA54F0B4A5FA}" destId="{B2AC2EFE-8235-46DA-95D3-0BA601F83C1E}" srcOrd="5" destOrd="0" parTransId="{D149F255-171F-4BA0-817B-1AD464A26FBF}" sibTransId="{BFBC7DBB-2174-4A3E-AF2B-A45FFAB3025C}"/>
    <dgm:cxn modelId="{07A540DE-D9B3-C643-B1E4-7D3D062D9627}" type="presOf" srcId="{8B274980-DBD7-45DF-95D6-EA54F0B4A5FA}" destId="{21C568F7-31B8-4DC7-B86B-B427A3DA12F3}" srcOrd="0" destOrd="0" presId="urn:microsoft.com/office/officeart/2005/8/layout/vList2"/>
    <dgm:cxn modelId="{79324091-A15F-4F66-96A5-B7F482DE7DE2}" srcId="{8B274980-DBD7-45DF-95D6-EA54F0B4A5FA}" destId="{E0C0AD49-9470-40DA-8061-7A471D83385A}" srcOrd="6" destOrd="0" parTransId="{06A54999-D1D4-474E-9B7A-F182B40FA1AD}" sibTransId="{2D81F3AA-348F-41C9-8701-2B74E9D546AE}"/>
    <dgm:cxn modelId="{44F9BAF4-6A8F-264A-8BFC-16CA8CF35005}" type="presOf" srcId="{ACD88CDF-B6B3-4C3D-A269-C07F969C8FE1}" destId="{81143414-DF91-46B5-921C-2065727E510C}" srcOrd="0" destOrd="0" presId="urn:microsoft.com/office/officeart/2005/8/layout/vList2"/>
    <dgm:cxn modelId="{0EB40779-21B3-4CA3-8244-6517A4A23459}" srcId="{8B274980-DBD7-45DF-95D6-EA54F0B4A5FA}" destId="{56986393-1674-484C-9105-409843494474}" srcOrd="4" destOrd="0" parTransId="{DDC45E43-E9CA-4656-AB5E-98F6A9E1C32B}" sibTransId="{E2056368-F9E7-4AB5-BC80-FEC34F47DDBD}"/>
    <dgm:cxn modelId="{FFC1D559-8CF7-43C0-A980-D8C7BECE8D77}" srcId="{8B274980-DBD7-45DF-95D6-EA54F0B4A5FA}" destId="{2845B236-CBD3-4469-A58C-BA6E25C492BC}" srcOrd="0" destOrd="0" parTransId="{4C14AFC9-54EC-4261-8869-585CE191BDF5}" sibTransId="{A6994CA6-8CB3-4AB5-BAA1-D5C3C35B5A75}"/>
    <dgm:cxn modelId="{6D12008F-82BA-D94C-BD82-BA8F8C44E5A3}" type="presOf" srcId="{B2AC2EFE-8235-46DA-95D3-0BA601F83C1E}" destId="{B716C9DD-4FF9-412A-B79B-A74A55B56D67}" srcOrd="0" destOrd="0" presId="urn:microsoft.com/office/officeart/2005/8/layout/vList2"/>
    <dgm:cxn modelId="{7CBC09A1-5454-4EB0-BCD7-6764866B13D0}" srcId="{8B274980-DBD7-45DF-95D6-EA54F0B4A5FA}" destId="{ACD88CDF-B6B3-4C3D-A269-C07F969C8FE1}" srcOrd="2" destOrd="0" parTransId="{EB89B4AB-6478-49FE-BF1E-927810634955}" sibTransId="{76A4B857-6260-4E00-89D7-05340383C1CE}"/>
    <dgm:cxn modelId="{52F1F2FC-0DC6-9A47-B7C1-DD00282F928A}" type="presOf" srcId="{2FF6BD2A-F1AC-4EF2-B9F2-6DA4FA994F1A}" destId="{808452AF-4F3D-40A4-8847-0D8D91AF90F6}" srcOrd="0" destOrd="0" presId="urn:microsoft.com/office/officeart/2005/8/layout/vList2"/>
    <dgm:cxn modelId="{A3616A03-5578-43C7-8079-264B70D495FD}" srcId="{8B274980-DBD7-45DF-95D6-EA54F0B4A5FA}" destId="{2FF6BD2A-F1AC-4EF2-B9F2-6DA4FA994F1A}" srcOrd="1" destOrd="0" parTransId="{3EA7F1FE-ABBA-434B-B1A3-3C6E6CC9BA5A}" sibTransId="{C8D893AF-80EE-47B2-8579-80A1814FD33C}"/>
    <dgm:cxn modelId="{42AF114B-84A3-2C43-89A2-D4DFA57C0D81}" type="presOf" srcId="{186FE2CD-677A-49A1-85CF-5119A446C1F2}" destId="{058579BE-CC06-4619-8C54-EE8BF57C7833}" srcOrd="0" destOrd="0" presId="urn:microsoft.com/office/officeart/2005/8/layout/vList2"/>
    <dgm:cxn modelId="{0D509039-ECB2-BB42-B04E-44484924BB2D}" type="presParOf" srcId="{21C568F7-31B8-4DC7-B86B-B427A3DA12F3}" destId="{0116E348-571F-46DB-8430-7ED0719BB514}" srcOrd="0" destOrd="0" presId="urn:microsoft.com/office/officeart/2005/8/layout/vList2"/>
    <dgm:cxn modelId="{D75C1265-D141-5B4E-A2B3-806B95ECE8CF}" type="presParOf" srcId="{21C568F7-31B8-4DC7-B86B-B427A3DA12F3}" destId="{492869B3-CE5F-4A13-A758-013C0FECBCB6}" srcOrd="1" destOrd="0" presId="urn:microsoft.com/office/officeart/2005/8/layout/vList2"/>
    <dgm:cxn modelId="{FCC3AC51-DFD2-1E4B-A9AF-BC22506A6AC1}" type="presParOf" srcId="{21C568F7-31B8-4DC7-B86B-B427A3DA12F3}" destId="{808452AF-4F3D-40A4-8847-0D8D91AF90F6}" srcOrd="2" destOrd="0" presId="urn:microsoft.com/office/officeart/2005/8/layout/vList2"/>
    <dgm:cxn modelId="{C37A4330-1B69-B143-BB0A-AD2BE1A9D28A}" type="presParOf" srcId="{21C568F7-31B8-4DC7-B86B-B427A3DA12F3}" destId="{586F5BC7-68F8-4DEE-88E5-4F8A3E5D5793}" srcOrd="3" destOrd="0" presId="urn:microsoft.com/office/officeart/2005/8/layout/vList2"/>
    <dgm:cxn modelId="{33674CE8-6751-2F40-9DEA-F517C1EFB923}" type="presParOf" srcId="{21C568F7-31B8-4DC7-B86B-B427A3DA12F3}" destId="{81143414-DF91-46B5-921C-2065727E510C}" srcOrd="4" destOrd="0" presId="urn:microsoft.com/office/officeart/2005/8/layout/vList2"/>
    <dgm:cxn modelId="{6500D2D6-D8BE-A547-A9FB-0905797FE091}" type="presParOf" srcId="{21C568F7-31B8-4DC7-B86B-B427A3DA12F3}" destId="{CD603005-E09E-4423-A929-F530AD775A5E}" srcOrd="5" destOrd="0" presId="urn:microsoft.com/office/officeart/2005/8/layout/vList2"/>
    <dgm:cxn modelId="{D089CC5A-2DD7-2E44-935E-17FB3351F484}" type="presParOf" srcId="{21C568F7-31B8-4DC7-B86B-B427A3DA12F3}" destId="{FDCEF7BB-BD63-416C-A8C1-E68FC756E046}" srcOrd="6" destOrd="0" presId="urn:microsoft.com/office/officeart/2005/8/layout/vList2"/>
    <dgm:cxn modelId="{966764C6-8F37-5949-A0C9-99FFA308820A}" type="presParOf" srcId="{21C568F7-31B8-4DC7-B86B-B427A3DA12F3}" destId="{61084430-E7C4-447C-8532-9E5C42CE4310}" srcOrd="7" destOrd="0" presId="urn:microsoft.com/office/officeart/2005/8/layout/vList2"/>
    <dgm:cxn modelId="{05780F8C-9D68-D744-B076-5BF208C5BD35}" type="presParOf" srcId="{21C568F7-31B8-4DC7-B86B-B427A3DA12F3}" destId="{DFE6D1F5-52F7-4854-99E3-A3C979EF48E1}" srcOrd="8" destOrd="0" presId="urn:microsoft.com/office/officeart/2005/8/layout/vList2"/>
    <dgm:cxn modelId="{DBC940DF-021F-A04C-8F2A-B75FC2B055BB}" type="presParOf" srcId="{21C568F7-31B8-4DC7-B86B-B427A3DA12F3}" destId="{B280E9FA-7FBF-4456-BEFF-C90D87EA3078}" srcOrd="9" destOrd="0" presId="urn:microsoft.com/office/officeart/2005/8/layout/vList2"/>
    <dgm:cxn modelId="{7A24E417-7CAF-1F4E-99CA-6BCD96B4C3AE}" type="presParOf" srcId="{21C568F7-31B8-4DC7-B86B-B427A3DA12F3}" destId="{B716C9DD-4FF9-412A-B79B-A74A55B56D67}" srcOrd="10" destOrd="0" presId="urn:microsoft.com/office/officeart/2005/8/layout/vList2"/>
    <dgm:cxn modelId="{B493A9E7-F2DB-D542-AA7A-C29CCA5406CF}" type="presParOf" srcId="{21C568F7-31B8-4DC7-B86B-B427A3DA12F3}" destId="{F834A521-EC27-4638-A695-BA91E01017F0}" srcOrd="11" destOrd="0" presId="urn:microsoft.com/office/officeart/2005/8/layout/vList2"/>
    <dgm:cxn modelId="{9A98711B-C6DB-6449-8BFB-836254587406}" type="presParOf" srcId="{21C568F7-31B8-4DC7-B86B-B427A3DA12F3}" destId="{A9D706F5-951F-4445-8577-0D5D0820CC71}" srcOrd="12" destOrd="0" presId="urn:microsoft.com/office/officeart/2005/8/layout/vList2"/>
    <dgm:cxn modelId="{FFDC4401-019A-0044-B926-5EF502DA92FA}" type="presParOf" srcId="{21C568F7-31B8-4DC7-B86B-B427A3DA12F3}" destId="{0079BB47-4746-4DF3-87C4-734416C1FDD4}" srcOrd="13" destOrd="0" presId="urn:microsoft.com/office/officeart/2005/8/layout/vList2"/>
    <dgm:cxn modelId="{62F2DD71-B3D3-D947-9AD9-D8D45D62BF20}" type="presParOf" srcId="{21C568F7-31B8-4DC7-B86B-B427A3DA12F3}" destId="{058579BE-CC06-4619-8C54-EE8BF57C7833}" srcOrd="14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4F20D5-8F4E-C14B-B7C1-5B429227DD39}" type="doc">
      <dgm:prSet loTypeId="urn:microsoft.com/office/officeart/2005/8/layout/cycle3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nl-NL"/>
        </a:p>
      </dgm:t>
    </dgm:pt>
    <dgm:pt modelId="{59D162CB-1E5F-2245-B57E-69D0018E8736}">
      <dgm:prSet phldrT="[Tekst]" custT="1"/>
      <dgm:spPr>
        <a:ln>
          <a:solidFill>
            <a:srgbClr val="CFC503"/>
          </a:solidFill>
        </a:ln>
      </dgm:spPr>
      <dgm:t>
        <a:bodyPr/>
        <a:lstStyle/>
        <a:p>
          <a:r>
            <a:rPr lang="nl-NL" sz="1800" dirty="0"/>
            <a:t>gepland</a:t>
          </a:r>
        </a:p>
      </dgm:t>
    </dgm:pt>
    <dgm:pt modelId="{BF982923-1F6C-864E-AB74-E518C45EA639}" type="parTrans" cxnId="{419F2D43-0466-EF46-9FAD-6A801015741E}">
      <dgm:prSet/>
      <dgm:spPr/>
      <dgm:t>
        <a:bodyPr/>
        <a:lstStyle/>
        <a:p>
          <a:endParaRPr lang="nl-NL"/>
        </a:p>
      </dgm:t>
    </dgm:pt>
    <dgm:pt modelId="{5279925E-9BCB-E848-B6B3-E0832E74850A}" type="sibTrans" cxnId="{419F2D43-0466-EF46-9FAD-6A801015741E}">
      <dgm:prSet/>
      <dgm:spPr>
        <a:solidFill>
          <a:schemeClr val="bg1"/>
        </a:solidFill>
        <a:ln w="28575">
          <a:solidFill>
            <a:srgbClr val="CFC503"/>
          </a:solidFill>
        </a:ln>
      </dgm:spPr>
      <dgm:t>
        <a:bodyPr/>
        <a:lstStyle/>
        <a:p>
          <a:endParaRPr lang="nl-NL"/>
        </a:p>
      </dgm:t>
    </dgm:pt>
    <dgm:pt modelId="{D29D2F64-7FDF-5C47-BF76-E486EA695C1D}">
      <dgm:prSet phldrT="[Tekst]" custT="1"/>
      <dgm:spPr/>
      <dgm:t>
        <a:bodyPr/>
        <a:lstStyle/>
        <a:p>
          <a:r>
            <a:rPr lang="nl-NL" sz="1800"/>
            <a:t>gerealiseerd</a:t>
          </a:r>
        </a:p>
      </dgm:t>
    </dgm:pt>
    <dgm:pt modelId="{86C0A210-0410-3740-9BAF-CB780C618CE0}" type="parTrans" cxnId="{3374BA4B-9856-7A4C-A3E8-431386FE46AC}">
      <dgm:prSet/>
      <dgm:spPr/>
      <dgm:t>
        <a:bodyPr/>
        <a:lstStyle/>
        <a:p>
          <a:endParaRPr lang="nl-NL"/>
        </a:p>
      </dgm:t>
    </dgm:pt>
    <dgm:pt modelId="{E4957B10-72A0-9F4A-A99F-DB03EE6EA4D0}" type="sibTrans" cxnId="{3374BA4B-9856-7A4C-A3E8-431386FE46AC}">
      <dgm:prSet/>
      <dgm:spPr/>
      <dgm:t>
        <a:bodyPr/>
        <a:lstStyle/>
        <a:p>
          <a:endParaRPr lang="nl-NL"/>
        </a:p>
      </dgm:t>
    </dgm:pt>
    <dgm:pt modelId="{B96F3B44-35A9-AE48-96DA-E792195A0830}">
      <dgm:prSet phldrT="[Tekst]" custT="1"/>
      <dgm:spPr/>
      <dgm:t>
        <a:bodyPr/>
        <a:lstStyle/>
        <a:p>
          <a:r>
            <a:rPr lang="nl-NL" sz="1800" err="1"/>
            <a:t>gehistoreerd</a:t>
          </a:r>
          <a:endParaRPr lang="nl-NL" sz="1800"/>
        </a:p>
      </dgm:t>
    </dgm:pt>
    <dgm:pt modelId="{4072C151-FC63-ED41-82E2-C487F8405DAA}" type="sibTrans" cxnId="{5D711436-5F64-C844-8AF6-4FB225559F35}">
      <dgm:prSet/>
      <dgm:spPr/>
      <dgm:t>
        <a:bodyPr/>
        <a:lstStyle/>
        <a:p>
          <a:endParaRPr lang="nl-NL"/>
        </a:p>
      </dgm:t>
    </dgm:pt>
    <dgm:pt modelId="{B2BD16C5-9596-5343-9B71-F852A27D9171}" type="parTrans" cxnId="{5D711436-5F64-C844-8AF6-4FB225559F35}">
      <dgm:prSet/>
      <dgm:spPr/>
      <dgm:t>
        <a:bodyPr/>
        <a:lstStyle/>
        <a:p>
          <a:endParaRPr lang="nl-NL"/>
        </a:p>
      </dgm:t>
    </dgm:pt>
    <dgm:pt modelId="{4887B3DD-C643-406B-ABA8-161E808552F8}">
      <dgm:prSet phldrT="[Tekst]" custT="1"/>
      <dgm:spPr/>
      <dgm:t>
        <a:bodyPr/>
        <a:lstStyle/>
        <a:p>
          <a:r>
            <a:rPr lang="nl-NL" sz="1800"/>
            <a:t>in aanbouw</a:t>
          </a:r>
        </a:p>
      </dgm:t>
    </dgm:pt>
    <dgm:pt modelId="{71D990D7-302D-4B6C-B524-314B20500B7B}" type="parTrans" cxnId="{AA3CDA95-3357-4F7B-9376-38C2F7749AD2}">
      <dgm:prSet/>
      <dgm:spPr/>
      <dgm:t>
        <a:bodyPr/>
        <a:lstStyle/>
        <a:p>
          <a:endParaRPr lang="nl-BE"/>
        </a:p>
      </dgm:t>
    </dgm:pt>
    <dgm:pt modelId="{91E8B2A6-3A68-495C-9EBE-16B625666AB1}" type="sibTrans" cxnId="{AA3CDA95-3357-4F7B-9376-38C2F7749AD2}">
      <dgm:prSet/>
      <dgm:spPr/>
      <dgm:t>
        <a:bodyPr/>
        <a:lstStyle/>
        <a:p>
          <a:endParaRPr lang="nl-BE"/>
        </a:p>
      </dgm:t>
    </dgm:pt>
    <dgm:pt modelId="{977398AC-273F-084C-8566-C89FF5CE2A47}" type="pres">
      <dgm:prSet presAssocID="{974F20D5-8F4E-C14B-B7C1-5B429227DD3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FCCD74-8EB7-0F4F-A0B3-F62315036C95}" type="pres">
      <dgm:prSet presAssocID="{974F20D5-8F4E-C14B-B7C1-5B429227DD39}" presName="cycle" presStyleCnt="0"/>
      <dgm:spPr/>
    </dgm:pt>
    <dgm:pt modelId="{6BEC1322-CE0C-C340-B175-8197C028D0F5}" type="pres">
      <dgm:prSet presAssocID="{59D162CB-1E5F-2245-B57E-69D0018E8736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02785-479F-BB42-A143-1213DAAF6415}" type="pres">
      <dgm:prSet presAssocID="{5279925E-9BCB-E848-B6B3-E0832E74850A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339C1FE0-81D2-4FC0-91EC-3B7DA048CE76}" type="pres">
      <dgm:prSet presAssocID="{4887B3DD-C643-406B-ABA8-161E808552F8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9E884-E246-F84F-B2A3-A001BEAD8EB1}" type="pres">
      <dgm:prSet presAssocID="{D29D2F64-7FDF-5C47-BF76-E486EA695C1D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D0520D-4C05-DE40-92F2-8D491AEFE9C0}" type="pres">
      <dgm:prSet presAssocID="{B96F3B44-35A9-AE48-96DA-E792195A0830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32E379-5EA4-F547-871B-078C9F4B2C7D}" type="presOf" srcId="{D29D2F64-7FDF-5C47-BF76-E486EA695C1D}" destId="{2CF9E884-E246-F84F-B2A3-A001BEAD8EB1}" srcOrd="0" destOrd="0" presId="urn:microsoft.com/office/officeart/2005/8/layout/cycle3"/>
    <dgm:cxn modelId="{E01A8264-4BD9-3343-9A1A-BE2AB849B907}" type="presOf" srcId="{974F20D5-8F4E-C14B-B7C1-5B429227DD39}" destId="{977398AC-273F-084C-8566-C89FF5CE2A47}" srcOrd="0" destOrd="0" presId="urn:microsoft.com/office/officeart/2005/8/layout/cycle3"/>
    <dgm:cxn modelId="{419F2D43-0466-EF46-9FAD-6A801015741E}" srcId="{974F20D5-8F4E-C14B-B7C1-5B429227DD39}" destId="{59D162CB-1E5F-2245-B57E-69D0018E8736}" srcOrd="0" destOrd="0" parTransId="{BF982923-1F6C-864E-AB74-E518C45EA639}" sibTransId="{5279925E-9BCB-E848-B6B3-E0832E74850A}"/>
    <dgm:cxn modelId="{CA7EAD84-EEDD-6245-8CFF-4362A798F410}" type="presOf" srcId="{59D162CB-1E5F-2245-B57E-69D0018E8736}" destId="{6BEC1322-CE0C-C340-B175-8197C028D0F5}" srcOrd="0" destOrd="0" presId="urn:microsoft.com/office/officeart/2005/8/layout/cycle3"/>
    <dgm:cxn modelId="{68B0C5BB-C89F-F645-A906-8FF605D37B84}" type="presOf" srcId="{B96F3B44-35A9-AE48-96DA-E792195A0830}" destId="{8FD0520D-4C05-DE40-92F2-8D491AEFE9C0}" srcOrd="0" destOrd="0" presId="urn:microsoft.com/office/officeart/2005/8/layout/cycle3"/>
    <dgm:cxn modelId="{AA3CDA95-3357-4F7B-9376-38C2F7749AD2}" srcId="{974F20D5-8F4E-C14B-B7C1-5B429227DD39}" destId="{4887B3DD-C643-406B-ABA8-161E808552F8}" srcOrd="1" destOrd="0" parTransId="{71D990D7-302D-4B6C-B524-314B20500B7B}" sibTransId="{91E8B2A6-3A68-495C-9EBE-16B625666AB1}"/>
    <dgm:cxn modelId="{3374BA4B-9856-7A4C-A3E8-431386FE46AC}" srcId="{974F20D5-8F4E-C14B-B7C1-5B429227DD39}" destId="{D29D2F64-7FDF-5C47-BF76-E486EA695C1D}" srcOrd="2" destOrd="0" parTransId="{86C0A210-0410-3740-9BAF-CB780C618CE0}" sibTransId="{E4957B10-72A0-9F4A-A99F-DB03EE6EA4D0}"/>
    <dgm:cxn modelId="{84B65F6F-6325-3C4B-BF5B-0B8E3EF4F324}" type="presOf" srcId="{5279925E-9BCB-E848-B6B3-E0832E74850A}" destId="{35502785-479F-BB42-A143-1213DAAF6415}" srcOrd="0" destOrd="0" presId="urn:microsoft.com/office/officeart/2005/8/layout/cycle3"/>
    <dgm:cxn modelId="{5D711436-5F64-C844-8AF6-4FB225559F35}" srcId="{974F20D5-8F4E-C14B-B7C1-5B429227DD39}" destId="{B96F3B44-35A9-AE48-96DA-E792195A0830}" srcOrd="3" destOrd="0" parTransId="{B2BD16C5-9596-5343-9B71-F852A27D9171}" sibTransId="{4072C151-FC63-ED41-82E2-C487F8405DAA}"/>
    <dgm:cxn modelId="{2F86DE61-3E0B-9747-8BD5-C0C0305B85F9}" type="presOf" srcId="{4887B3DD-C643-406B-ABA8-161E808552F8}" destId="{339C1FE0-81D2-4FC0-91EC-3B7DA048CE76}" srcOrd="0" destOrd="0" presId="urn:microsoft.com/office/officeart/2005/8/layout/cycle3"/>
    <dgm:cxn modelId="{296925BA-87F9-0A45-A113-E03638DD9492}" type="presParOf" srcId="{977398AC-273F-084C-8566-C89FF5CE2A47}" destId="{50FCCD74-8EB7-0F4F-A0B3-F62315036C95}" srcOrd="0" destOrd="0" presId="urn:microsoft.com/office/officeart/2005/8/layout/cycle3"/>
    <dgm:cxn modelId="{C08C4C87-3305-2B43-BC46-3E2B9FBBD2F0}" type="presParOf" srcId="{50FCCD74-8EB7-0F4F-A0B3-F62315036C95}" destId="{6BEC1322-CE0C-C340-B175-8197C028D0F5}" srcOrd="0" destOrd="0" presId="urn:microsoft.com/office/officeart/2005/8/layout/cycle3"/>
    <dgm:cxn modelId="{4D93AA12-20E1-E341-9D17-2EBBC231FA83}" type="presParOf" srcId="{50FCCD74-8EB7-0F4F-A0B3-F62315036C95}" destId="{35502785-479F-BB42-A143-1213DAAF6415}" srcOrd="1" destOrd="0" presId="urn:microsoft.com/office/officeart/2005/8/layout/cycle3"/>
    <dgm:cxn modelId="{440CDC83-F226-5B46-812D-7AA3976B3C1B}" type="presParOf" srcId="{50FCCD74-8EB7-0F4F-A0B3-F62315036C95}" destId="{339C1FE0-81D2-4FC0-91EC-3B7DA048CE76}" srcOrd="2" destOrd="0" presId="urn:microsoft.com/office/officeart/2005/8/layout/cycle3"/>
    <dgm:cxn modelId="{AC34A2DA-2506-D348-A153-68F96F8A049B}" type="presParOf" srcId="{50FCCD74-8EB7-0F4F-A0B3-F62315036C95}" destId="{2CF9E884-E246-F84F-B2A3-A001BEAD8EB1}" srcOrd="3" destOrd="0" presId="urn:microsoft.com/office/officeart/2005/8/layout/cycle3"/>
    <dgm:cxn modelId="{8047E1A7-80DD-4C4A-A010-F85B71EB61F7}" type="presParOf" srcId="{50FCCD74-8EB7-0F4F-A0B3-F62315036C95}" destId="{8FD0520D-4C05-DE40-92F2-8D491AEFE9C0}" srcOrd="4" destOrd="0" presId="urn:microsoft.com/office/officeart/2005/8/layout/cycle3"/>
  </dgm:cxnLst>
  <dgm:bg>
    <a:noFill/>
  </dgm:bg>
  <dgm:whole>
    <a:ln w="28575"/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7014DA-E919-4DE9-A56D-1405081E5497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E6EBB27F-E559-4D4B-A2BA-8D0CF55F4ADF}">
      <dgm:prSet phldrT="[Text]" custT="1"/>
      <dgm:spPr/>
      <dgm:t>
        <a:bodyPr/>
        <a:lstStyle/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Aanmaak Wegenregister v1.0</a:t>
          </a:r>
        </a:p>
      </dgm:t>
    </dgm:pt>
    <dgm:pt modelId="{37C53FA1-55D8-434C-98EF-A2158D02ACC8}" type="parTrans" cxnId="{C27F6BFD-09DD-4CC9-885E-F05B78FA5568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361627-F572-4E4B-85F7-34B589355299}" type="sibTrans" cxnId="{C27F6BFD-09DD-4CC9-885E-F05B78FA5568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8321E5-5F5C-4B7E-BB03-81EF57925C02}">
      <dgm:prSet phldrT="[Text]" custT="1"/>
      <dgm:spPr/>
      <dgm:t>
        <a:bodyPr/>
        <a:lstStyle/>
        <a:p>
          <a:r>
            <a:rPr lang="nl-BE" sz="1600" dirty="0">
              <a:latin typeface="Arial" panose="020B0604020202020204" pitchFamily="34" charset="0"/>
              <a:cs typeface="Arial" panose="020B0604020202020204" pitchFamily="34" charset="0"/>
            </a:rPr>
            <a:t>Q1 2014</a:t>
          </a:r>
        </a:p>
      </dgm:t>
    </dgm:pt>
    <dgm:pt modelId="{71C9F980-8662-4876-94AD-F484C9674A45}" type="parTrans" cxnId="{F0B10BFB-513F-492A-AF4B-CB7CE31C9A33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AC743C-5474-4789-A71A-6F9C12D64A2E}" type="sibTrans" cxnId="{F0B10BFB-513F-492A-AF4B-CB7CE31C9A33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C2DB17-7A72-48E2-802F-D379D92D36D3}">
      <dgm:prSet custT="1"/>
      <dgm:spPr/>
      <dgm:t>
        <a:bodyPr/>
        <a:lstStyle/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Centrale </a:t>
          </a:r>
          <a:r>
            <a:rPr lang="nl-BE" sz="1600" b="1" dirty="0" err="1">
              <a:latin typeface="Arial" panose="020B0604020202020204" pitchFamily="34" charset="0"/>
              <a:cs typeface="Arial" panose="020B0604020202020204" pitchFamily="34" charset="0"/>
            </a:rPr>
            <a:t>bijhouding</a:t>
          </a:r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</a:p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1 product voor wegen</a:t>
          </a:r>
        </a:p>
        <a:p>
          <a:r>
            <a:rPr lang="nl-BE" sz="1600" b="1" dirty="0">
              <a:latin typeface="Arial" panose="020B0604020202020204" pitchFamily="34" charset="0"/>
              <a:cs typeface="Arial" panose="020B0604020202020204" pitchFamily="34" charset="0"/>
            </a:rPr>
            <a:t>(GRB en CRAB/AR)</a:t>
          </a:r>
        </a:p>
        <a:p>
          <a:r>
            <a:rPr lang="nl-BE" sz="1600" b="0" dirty="0">
              <a:latin typeface="Arial" panose="020B0604020202020204" pitchFamily="34" charset="0"/>
              <a:cs typeface="Arial" panose="020B0604020202020204" pitchFamily="34" charset="0"/>
            </a:rPr>
            <a:t>2018 - 2019</a:t>
          </a:r>
        </a:p>
        <a:p>
          <a:r>
            <a:rPr lang="nl-BE" sz="1400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nl-BE" sz="14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nl-BE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D058527-9729-44E0-A1DA-94F9AD37A2D8}" type="parTrans" cxnId="{DF8AA6C9-4986-4BF0-A825-4E7E5D00D63E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1283D76-1BB0-483C-9100-0DAEDE1A4CFD}" type="sibTrans" cxnId="{DF8AA6C9-4986-4BF0-A825-4E7E5D00D63E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B0655C-8403-4A2F-B352-7789E237F525}">
      <dgm:prSet custT="1"/>
      <dgm:spPr/>
      <dgm:t>
        <a:bodyPr/>
        <a:lstStyle/>
        <a:p>
          <a:endParaRPr lang="nl-BE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D17FE0-DD49-45D0-8809-E84ADD0573A6}" type="parTrans" cxnId="{D0529A99-7D1C-4240-9312-0D613537178F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230DF8-FA0F-4FDB-9E33-6628CB252D6A}" type="sibTrans" cxnId="{D0529A99-7D1C-4240-9312-0D613537178F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DD8855-9545-4D13-928B-C7D4E60B7E9D}">
      <dgm:prSet custT="1"/>
      <dgm:spPr/>
      <dgm:t>
        <a:bodyPr/>
        <a:lstStyle/>
        <a:p>
          <a:endParaRPr lang="nl-BE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1ABFA7-F264-45BD-BD9C-A9FB4862B814}" type="sibTrans" cxnId="{8DAEBFAF-E7F0-453F-B300-140167B48466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2E5813-1CC1-4A66-BB8C-B5535CEF7F04}" type="parTrans" cxnId="{8DAEBFAF-E7F0-453F-B300-140167B48466}">
      <dgm:prSet/>
      <dgm:spPr/>
      <dgm:t>
        <a:bodyPr/>
        <a:lstStyle/>
        <a:p>
          <a:endParaRPr lang="nl-BE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9E7D191-98F8-4A4F-8D7D-EE45DC483A40}" type="pres">
      <dgm:prSet presAssocID="{4F7014DA-E919-4DE9-A56D-1405081E5497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D96F2F-932C-469B-9A99-919A720C8E10}" type="pres">
      <dgm:prSet presAssocID="{4F7014DA-E919-4DE9-A56D-1405081E5497}" presName="arrow" presStyleLbl="bgShp" presStyleIdx="0" presStyleCnt="1" custLinFactNeighborX="435" custLinFactNeighborY="-4149"/>
      <dgm:spPr/>
    </dgm:pt>
    <dgm:pt modelId="{87CB7C9B-9FFE-4E1A-8114-36467731C6B8}" type="pres">
      <dgm:prSet presAssocID="{4F7014DA-E919-4DE9-A56D-1405081E5497}" presName="arrowDiagram4" presStyleCnt="0"/>
      <dgm:spPr/>
    </dgm:pt>
    <dgm:pt modelId="{B5CD193B-F879-46D5-8C02-C11E8105A226}" type="pres">
      <dgm:prSet presAssocID="{E6EBB27F-E559-4D4B-A2BA-8D0CF55F4ADF}" presName="bullet4a" presStyleLbl="node1" presStyleIdx="0" presStyleCnt="4" custLinFactX="-200000" custLinFactY="200000" custLinFactNeighborX="-228261" custLinFactNeighborY="277413"/>
      <dgm:spPr>
        <a:solidFill>
          <a:srgbClr val="92D050"/>
        </a:solidFill>
      </dgm:spPr>
    </dgm:pt>
    <dgm:pt modelId="{D091F573-FFEF-4313-A865-1998A6BE19DA}" type="pres">
      <dgm:prSet presAssocID="{E6EBB27F-E559-4D4B-A2BA-8D0CF55F4ADF}" presName="textBox4a" presStyleLbl="revTx" presStyleIdx="0" presStyleCnt="4" custScaleX="150106" custScaleY="55772" custLinFactNeighborX="-25840" custLinFactNeighborY="51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246DCA-707A-4C41-A346-8854498976DF}" type="pres">
      <dgm:prSet presAssocID="{6BC2DB17-7A72-48E2-802F-D379D92D36D3}" presName="bullet4b" presStyleLbl="node1" presStyleIdx="1" presStyleCnt="4" custLinFactNeighborX="-69489" custLinFactNeighborY="-41085"/>
      <dgm:spPr>
        <a:solidFill>
          <a:srgbClr val="FFC000"/>
        </a:solidFill>
      </dgm:spPr>
    </dgm:pt>
    <dgm:pt modelId="{0938B818-DE65-47A6-B178-EF83706360FC}" type="pres">
      <dgm:prSet presAssocID="{6BC2DB17-7A72-48E2-802F-D379D92D36D3}" presName="textBox4b" presStyleLbl="revTx" presStyleIdx="1" presStyleCnt="4" custScaleX="151978" custScaleY="38092" custLinFactX="27121" custLinFactNeighborX="100000" custLinFactNeighborY="-971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C8CBB-27D8-4F4A-95A3-42423911DEE0}" type="pres">
      <dgm:prSet presAssocID="{DFDD8855-9545-4D13-928B-C7D4E60B7E9D}" presName="bullet4c" presStyleLbl="node1" presStyleIdx="2" presStyleCnt="4" custLinFactNeighborX="-18312" custLinFactNeighborY="-64741"/>
      <dgm:spPr>
        <a:solidFill>
          <a:srgbClr val="C00000"/>
        </a:solidFill>
      </dgm:spPr>
    </dgm:pt>
    <dgm:pt modelId="{016A61EC-E439-48C9-9B2C-1303BFFDDE83}" type="pres">
      <dgm:prSet presAssocID="{DFDD8855-9545-4D13-928B-C7D4E60B7E9D}" presName="textBox4c" presStyleLbl="revTx" presStyleIdx="2" presStyleCnt="4" custScaleX="119851" custScaleY="59674" custLinFactX="14350" custLinFactNeighborX="100000" custLinFactNeighborY="234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A1B229-415F-4219-9B04-EC9701818470}" type="pres">
      <dgm:prSet presAssocID="{16B0655C-8403-4A2F-B352-7789E237F525}" presName="bullet4d" presStyleLbl="node1" presStyleIdx="3" presStyleCnt="4" custLinFactX="25331" custLinFactNeighborX="100000" custLinFactNeighborY="-49646"/>
      <dgm:spPr>
        <a:solidFill>
          <a:srgbClr val="C00000"/>
        </a:solidFill>
        <a:ln>
          <a:solidFill>
            <a:srgbClr val="C00000"/>
          </a:solidFill>
        </a:ln>
      </dgm:spPr>
    </dgm:pt>
    <dgm:pt modelId="{2929A53F-10BB-4398-92F7-7FC0612691E5}" type="pres">
      <dgm:prSet presAssocID="{16B0655C-8403-4A2F-B352-7789E237F525}" presName="textBox4d" presStyleLbl="revTx" presStyleIdx="3" presStyleCnt="4" custScaleX="130827" custScaleY="91266" custLinFactNeighborX="12960" custLinFactNeighborY="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C02446-D3AD-4A41-9586-439E498B8BE0}" type="presOf" srcId="{AC8321E5-5F5C-4B7E-BB03-81EF57925C02}" destId="{D091F573-FFEF-4313-A865-1998A6BE19DA}" srcOrd="0" destOrd="1" presId="urn:microsoft.com/office/officeart/2005/8/layout/arrow2"/>
    <dgm:cxn modelId="{8DAEBFAF-E7F0-453F-B300-140167B48466}" srcId="{4F7014DA-E919-4DE9-A56D-1405081E5497}" destId="{DFDD8855-9545-4D13-928B-C7D4E60B7E9D}" srcOrd="2" destOrd="0" parTransId="{3A2E5813-1CC1-4A66-BB8C-B5535CEF7F04}" sibTransId="{4F1ABFA7-F264-45BD-BD9C-A9FB4862B814}"/>
    <dgm:cxn modelId="{F0B10BFB-513F-492A-AF4B-CB7CE31C9A33}" srcId="{E6EBB27F-E559-4D4B-A2BA-8D0CF55F4ADF}" destId="{AC8321E5-5F5C-4B7E-BB03-81EF57925C02}" srcOrd="0" destOrd="0" parTransId="{71C9F980-8662-4876-94AD-F484C9674A45}" sibTransId="{60AC743C-5474-4789-A71A-6F9C12D64A2E}"/>
    <dgm:cxn modelId="{DF8AA6C9-4986-4BF0-A825-4E7E5D00D63E}" srcId="{4F7014DA-E919-4DE9-A56D-1405081E5497}" destId="{6BC2DB17-7A72-48E2-802F-D379D92D36D3}" srcOrd="1" destOrd="0" parTransId="{8D058527-9729-44E0-A1DA-94F9AD37A2D8}" sibTransId="{21283D76-1BB0-483C-9100-0DAEDE1A4CFD}"/>
    <dgm:cxn modelId="{D0529A99-7D1C-4240-9312-0D613537178F}" srcId="{4F7014DA-E919-4DE9-A56D-1405081E5497}" destId="{16B0655C-8403-4A2F-B352-7789E237F525}" srcOrd="3" destOrd="0" parTransId="{70D17FE0-DD49-45D0-8809-E84ADD0573A6}" sibTransId="{69230DF8-FA0F-4FDB-9E33-6628CB252D6A}"/>
    <dgm:cxn modelId="{AFC7C441-FE71-45B7-A6F3-0251ED8DE723}" type="presOf" srcId="{DFDD8855-9545-4D13-928B-C7D4E60B7E9D}" destId="{016A61EC-E439-48C9-9B2C-1303BFFDDE83}" srcOrd="0" destOrd="0" presId="urn:microsoft.com/office/officeart/2005/8/layout/arrow2"/>
    <dgm:cxn modelId="{272C375B-42D5-43D4-99DD-611635A14035}" type="presOf" srcId="{6BC2DB17-7A72-48E2-802F-D379D92D36D3}" destId="{0938B818-DE65-47A6-B178-EF83706360FC}" srcOrd="0" destOrd="0" presId="urn:microsoft.com/office/officeart/2005/8/layout/arrow2"/>
    <dgm:cxn modelId="{EE425B7A-ADA0-46DA-8B6E-45801722FEF4}" type="presOf" srcId="{4F7014DA-E919-4DE9-A56D-1405081E5497}" destId="{19E7D191-98F8-4A4F-8D7D-EE45DC483A40}" srcOrd="0" destOrd="0" presId="urn:microsoft.com/office/officeart/2005/8/layout/arrow2"/>
    <dgm:cxn modelId="{C27F6BFD-09DD-4CC9-885E-F05B78FA5568}" srcId="{4F7014DA-E919-4DE9-A56D-1405081E5497}" destId="{E6EBB27F-E559-4D4B-A2BA-8D0CF55F4ADF}" srcOrd="0" destOrd="0" parTransId="{37C53FA1-55D8-434C-98EF-A2158D02ACC8}" sibTransId="{83361627-F572-4E4B-85F7-34B589355299}"/>
    <dgm:cxn modelId="{799CBA38-F185-4F4E-8FD8-DD8E7F8FA400}" type="presOf" srcId="{E6EBB27F-E559-4D4B-A2BA-8D0CF55F4ADF}" destId="{D091F573-FFEF-4313-A865-1998A6BE19DA}" srcOrd="0" destOrd="0" presId="urn:microsoft.com/office/officeart/2005/8/layout/arrow2"/>
    <dgm:cxn modelId="{DBAD4D28-6DEF-4769-8F6E-114538779AD7}" type="presOf" srcId="{16B0655C-8403-4A2F-B352-7789E237F525}" destId="{2929A53F-10BB-4398-92F7-7FC0612691E5}" srcOrd="0" destOrd="0" presId="urn:microsoft.com/office/officeart/2005/8/layout/arrow2"/>
    <dgm:cxn modelId="{23526C66-BCDB-4CC7-9C3F-082EE27E8559}" type="presParOf" srcId="{19E7D191-98F8-4A4F-8D7D-EE45DC483A40}" destId="{83D96F2F-932C-469B-9A99-919A720C8E10}" srcOrd="0" destOrd="0" presId="urn:microsoft.com/office/officeart/2005/8/layout/arrow2"/>
    <dgm:cxn modelId="{12E724FB-49BA-4794-9A63-B800CEF5A084}" type="presParOf" srcId="{19E7D191-98F8-4A4F-8D7D-EE45DC483A40}" destId="{87CB7C9B-9FFE-4E1A-8114-36467731C6B8}" srcOrd="1" destOrd="0" presId="urn:microsoft.com/office/officeart/2005/8/layout/arrow2"/>
    <dgm:cxn modelId="{1195E0D7-5F4E-4A5C-80A7-C55DC6A7EC73}" type="presParOf" srcId="{87CB7C9B-9FFE-4E1A-8114-36467731C6B8}" destId="{B5CD193B-F879-46D5-8C02-C11E8105A226}" srcOrd="0" destOrd="0" presId="urn:microsoft.com/office/officeart/2005/8/layout/arrow2"/>
    <dgm:cxn modelId="{EB79C229-0968-4748-9555-05F90FD2B0C0}" type="presParOf" srcId="{87CB7C9B-9FFE-4E1A-8114-36467731C6B8}" destId="{D091F573-FFEF-4313-A865-1998A6BE19DA}" srcOrd="1" destOrd="0" presId="urn:microsoft.com/office/officeart/2005/8/layout/arrow2"/>
    <dgm:cxn modelId="{F651C962-CD4A-46DD-B90D-00EB8F9770FD}" type="presParOf" srcId="{87CB7C9B-9FFE-4E1A-8114-36467731C6B8}" destId="{C5246DCA-707A-4C41-A346-8854498976DF}" srcOrd="2" destOrd="0" presId="urn:microsoft.com/office/officeart/2005/8/layout/arrow2"/>
    <dgm:cxn modelId="{95BF0384-B463-42B0-884C-B7076F3BA375}" type="presParOf" srcId="{87CB7C9B-9FFE-4E1A-8114-36467731C6B8}" destId="{0938B818-DE65-47A6-B178-EF83706360FC}" srcOrd="3" destOrd="0" presId="urn:microsoft.com/office/officeart/2005/8/layout/arrow2"/>
    <dgm:cxn modelId="{6F74D15E-D5CE-430E-9162-6A2865FE718B}" type="presParOf" srcId="{87CB7C9B-9FFE-4E1A-8114-36467731C6B8}" destId="{955C8CBB-27D8-4F4A-95A3-42423911DEE0}" srcOrd="4" destOrd="0" presId="urn:microsoft.com/office/officeart/2005/8/layout/arrow2"/>
    <dgm:cxn modelId="{137ECA1C-ACD4-4E86-91E3-D49884CF3AA3}" type="presParOf" srcId="{87CB7C9B-9FFE-4E1A-8114-36467731C6B8}" destId="{016A61EC-E439-48C9-9B2C-1303BFFDDE83}" srcOrd="5" destOrd="0" presId="urn:microsoft.com/office/officeart/2005/8/layout/arrow2"/>
    <dgm:cxn modelId="{485048A9-0A61-495E-9351-B03EAE402EDC}" type="presParOf" srcId="{87CB7C9B-9FFE-4E1A-8114-36467731C6B8}" destId="{08A1B229-415F-4219-9B04-EC9701818470}" srcOrd="6" destOrd="0" presId="urn:microsoft.com/office/officeart/2005/8/layout/arrow2"/>
    <dgm:cxn modelId="{8426DBE5-17B2-4474-8240-1BEFBD93B1D4}" type="presParOf" srcId="{87CB7C9B-9FFE-4E1A-8114-36467731C6B8}" destId="{2929A53F-10BB-4398-92F7-7FC0612691E5}" srcOrd="7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6E348-571F-46DB-8430-7ED0719BB514}">
      <dsp:nvSpPr>
        <dsp:cNvPr id="0" name=""/>
        <dsp:cNvSpPr/>
      </dsp:nvSpPr>
      <dsp:spPr>
        <a:xfrm>
          <a:off x="0" y="162175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Erkend door Vlaamse Regering</a:t>
          </a:r>
        </a:p>
      </dsp:txBody>
      <dsp:txXfrm>
        <a:off x="28539" y="190714"/>
        <a:ext cx="4915896" cy="527556"/>
      </dsp:txXfrm>
    </dsp:sp>
    <dsp:sp modelId="{808452AF-4F3D-40A4-8847-0D8D91AF90F6}">
      <dsp:nvSpPr>
        <dsp:cNvPr id="0" name=""/>
        <dsp:cNvSpPr/>
      </dsp:nvSpPr>
      <dsp:spPr>
        <a:xfrm>
          <a:off x="0" y="790009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Belangrijke maatschappelijke meerwaarde</a:t>
          </a:r>
        </a:p>
      </dsp:txBody>
      <dsp:txXfrm>
        <a:off x="28539" y="818548"/>
        <a:ext cx="4915896" cy="527556"/>
      </dsp:txXfrm>
    </dsp:sp>
    <dsp:sp modelId="{81143414-DF91-46B5-921C-2065727E510C}">
      <dsp:nvSpPr>
        <dsp:cNvPr id="0" name=""/>
        <dsp:cNvSpPr/>
      </dsp:nvSpPr>
      <dsp:spPr>
        <a:xfrm>
          <a:off x="0" y="1417844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Gebruik in bedrijfsprocessen van overheid en bedrijven</a:t>
          </a:r>
        </a:p>
      </dsp:txBody>
      <dsp:txXfrm>
        <a:off x="28539" y="1446383"/>
        <a:ext cx="4915896" cy="527556"/>
      </dsp:txXfrm>
    </dsp:sp>
    <dsp:sp modelId="{FDCEF7BB-BD63-416C-A8C1-E68FC756E046}">
      <dsp:nvSpPr>
        <dsp:cNvPr id="0" name=""/>
        <dsp:cNvSpPr/>
      </dsp:nvSpPr>
      <dsp:spPr>
        <a:xfrm>
          <a:off x="0" y="2045678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Enkel kerngegevens</a:t>
          </a:r>
          <a:endParaRPr lang="nl-BE" sz="1500" kern="1200" dirty="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2074217"/>
        <a:ext cx="4915896" cy="527556"/>
      </dsp:txXfrm>
    </dsp:sp>
    <dsp:sp modelId="{DFE6D1F5-52F7-4854-99E3-A3C979EF48E1}">
      <dsp:nvSpPr>
        <dsp:cNvPr id="0" name=""/>
        <dsp:cNvSpPr/>
      </dsp:nvSpPr>
      <dsp:spPr>
        <a:xfrm>
          <a:off x="0" y="2673512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 dirty="0">
              <a:solidFill>
                <a:schemeClr val="tx1"/>
              </a:solidFill>
              <a:latin typeface="FlandersArtSans-Regular" panose="00000500000000000000" pitchFamily="2" charset="0"/>
            </a:rPr>
            <a:t>Data uit basisregisters werken samen (semantisch coherent stelsel)</a:t>
          </a:r>
          <a:endParaRPr lang="nl-BE" sz="1500" kern="1200" dirty="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2702051"/>
        <a:ext cx="4915896" cy="527556"/>
      </dsp:txXfrm>
    </dsp:sp>
    <dsp:sp modelId="{B716C9DD-4FF9-412A-B79B-A74A55B56D67}">
      <dsp:nvSpPr>
        <dsp:cNvPr id="0" name=""/>
        <dsp:cNvSpPr/>
      </dsp:nvSpPr>
      <dsp:spPr>
        <a:xfrm>
          <a:off x="0" y="3301347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Persistente </a:t>
          </a:r>
          <a:r>
            <a:rPr lang="nl-NL" sz="1500" kern="1200" err="1">
              <a:solidFill>
                <a:schemeClr val="tx1"/>
              </a:solidFill>
              <a:latin typeface="FlandersArtSans-Regular" panose="00000500000000000000" pitchFamily="2" charset="0"/>
            </a:rPr>
            <a:t>identificatoren</a:t>
          </a: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/levensloop</a:t>
          </a:r>
          <a:endParaRPr lang="nl-BE" sz="1500" kern="120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3329886"/>
        <a:ext cx="4915896" cy="527556"/>
      </dsp:txXfrm>
    </dsp:sp>
    <dsp:sp modelId="{A9D706F5-951F-4445-8577-0D5D0820CC71}">
      <dsp:nvSpPr>
        <dsp:cNvPr id="0" name=""/>
        <dsp:cNvSpPr/>
      </dsp:nvSpPr>
      <dsp:spPr>
        <a:xfrm>
          <a:off x="0" y="3929181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Verplicht gebruik en terugmelding</a:t>
          </a:r>
          <a:endParaRPr lang="nl-BE" sz="1500" kern="120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3957720"/>
        <a:ext cx="4915896" cy="527556"/>
      </dsp:txXfrm>
    </dsp:sp>
    <dsp:sp modelId="{058579BE-CC06-4619-8C54-EE8BF57C7833}">
      <dsp:nvSpPr>
        <dsp:cNvPr id="0" name=""/>
        <dsp:cNvSpPr/>
      </dsp:nvSpPr>
      <dsp:spPr>
        <a:xfrm>
          <a:off x="0" y="4557016"/>
          <a:ext cx="4972974" cy="584634"/>
        </a:xfrm>
        <a:prstGeom prst="roundRect">
          <a:avLst/>
        </a:prstGeom>
        <a:solidFill>
          <a:srgbClr val="FFF27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500" kern="1200">
              <a:solidFill>
                <a:schemeClr val="tx1"/>
              </a:solidFill>
              <a:latin typeface="FlandersArtSans-Regular" panose="00000500000000000000" pitchFamily="2" charset="0"/>
            </a:rPr>
            <a:t>Gratis open data waar mogelijk (privacy)</a:t>
          </a:r>
          <a:endParaRPr lang="nl-BE" sz="1500" kern="1200">
            <a:solidFill>
              <a:schemeClr val="tx1"/>
            </a:solidFill>
            <a:latin typeface="FlandersArtSans-Regular" panose="00000500000000000000" pitchFamily="2" charset="0"/>
          </a:endParaRPr>
        </a:p>
      </dsp:txBody>
      <dsp:txXfrm>
        <a:off x="28539" y="4585555"/>
        <a:ext cx="4915896" cy="527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02785-479F-BB42-A143-1213DAAF6415}">
      <dsp:nvSpPr>
        <dsp:cNvPr id="0" name=""/>
        <dsp:cNvSpPr/>
      </dsp:nvSpPr>
      <dsp:spPr>
        <a:xfrm>
          <a:off x="484030" y="-26246"/>
          <a:ext cx="2640590" cy="2640590"/>
        </a:xfrm>
        <a:prstGeom prst="circularArrow">
          <a:avLst>
            <a:gd name="adj1" fmla="val 4668"/>
            <a:gd name="adj2" fmla="val 272909"/>
            <a:gd name="adj3" fmla="val 13247402"/>
            <a:gd name="adj4" fmla="val 17754060"/>
            <a:gd name="adj5" fmla="val 4847"/>
          </a:avLst>
        </a:prstGeom>
        <a:solidFill>
          <a:schemeClr val="bg1"/>
        </a:solidFill>
        <a:ln w="28575">
          <a:solidFill>
            <a:srgbClr val="CFC50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C1322-CE0C-C340-B175-8197C028D0F5}">
      <dsp:nvSpPr>
        <dsp:cNvPr id="0" name=""/>
        <dsp:cNvSpPr/>
      </dsp:nvSpPr>
      <dsp:spPr>
        <a:xfrm>
          <a:off x="1021981" y="12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FC5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dirty="0"/>
            <a:t>gepland</a:t>
          </a:r>
        </a:p>
      </dsp:txBody>
      <dsp:txXfrm>
        <a:off x="1060172" y="38203"/>
        <a:ext cx="1488306" cy="705962"/>
      </dsp:txXfrm>
    </dsp:sp>
    <dsp:sp modelId="{339C1FE0-81D2-4FC0-91EC-3B7DA048CE76}">
      <dsp:nvSpPr>
        <dsp:cNvPr id="0" name=""/>
        <dsp:cNvSpPr/>
      </dsp:nvSpPr>
      <dsp:spPr>
        <a:xfrm>
          <a:off x="1970128" y="948159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/>
            <a:t>in aanbouw</a:t>
          </a:r>
        </a:p>
      </dsp:txBody>
      <dsp:txXfrm>
        <a:off x="2008319" y="986350"/>
        <a:ext cx="1488306" cy="705962"/>
      </dsp:txXfrm>
    </dsp:sp>
    <dsp:sp modelId="{2CF9E884-E246-F84F-B2A3-A001BEAD8EB1}">
      <dsp:nvSpPr>
        <dsp:cNvPr id="0" name=""/>
        <dsp:cNvSpPr/>
      </dsp:nvSpPr>
      <dsp:spPr>
        <a:xfrm>
          <a:off x="1021981" y="1896307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/>
            <a:t>gerealiseerd</a:t>
          </a:r>
        </a:p>
      </dsp:txBody>
      <dsp:txXfrm>
        <a:off x="1060172" y="1934498"/>
        <a:ext cx="1488306" cy="705962"/>
      </dsp:txXfrm>
    </dsp:sp>
    <dsp:sp modelId="{8FD0520D-4C05-DE40-92F2-8D491AEFE9C0}">
      <dsp:nvSpPr>
        <dsp:cNvPr id="0" name=""/>
        <dsp:cNvSpPr/>
      </dsp:nvSpPr>
      <dsp:spPr>
        <a:xfrm>
          <a:off x="73833" y="948159"/>
          <a:ext cx="1564688" cy="78234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800" kern="1200" err="1"/>
            <a:t>gehistoreerd</a:t>
          </a:r>
          <a:endParaRPr lang="nl-NL" sz="1800" kern="1200"/>
        </a:p>
      </dsp:txBody>
      <dsp:txXfrm>
        <a:off x="112024" y="986350"/>
        <a:ext cx="1488306" cy="705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96F2F-932C-469B-9A99-919A720C8E10}">
      <dsp:nvSpPr>
        <dsp:cNvPr id="0" name=""/>
        <dsp:cNvSpPr/>
      </dsp:nvSpPr>
      <dsp:spPr>
        <a:xfrm>
          <a:off x="0" y="0"/>
          <a:ext cx="8299822" cy="518738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D193B-F879-46D5-8C02-C11E8105A226}">
      <dsp:nvSpPr>
        <dsp:cNvPr id="0" name=""/>
        <dsp:cNvSpPr/>
      </dsp:nvSpPr>
      <dsp:spPr>
        <a:xfrm>
          <a:off x="0" y="4942100"/>
          <a:ext cx="190895" cy="190895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1F573-FFEF-4313-A865-1998A6BE19DA}">
      <dsp:nvSpPr>
        <dsp:cNvPr id="0" name=""/>
        <dsp:cNvSpPr/>
      </dsp:nvSpPr>
      <dsp:spPr>
        <a:xfrm>
          <a:off x="190671" y="4845621"/>
          <a:ext cx="2130408" cy="688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52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Aanmaak Wegenregister v1.0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600" kern="1200" dirty="0">
              <a:latin typeface="Arial" panose="020B0604020202020204" pitchFamily="34" charset="0"/>
              <a:cs typeface="Arial" panose="020B0604020202020204" pitchFamily="34" charset="0"/>
            </a:rPr>
            <a:t>Q1 2014</a:t>
          </a:r>
        </a:p>
      </dsp:txBody>
      <dsp:txXfrm>
        <a:off x="190671" y="4845621"/>
        <a:ext cx="2130408" cy="688560"/>
      </dsp:txXfrm>
    </dsp:sp>
    <dsp:sp modelId="{C5246DCA-707A-4C41-A346-8854498976DF}">
      <dsp:nvSpPr>
        <dsp:cNvPr id="0" name=""/>
        <dsp:cNvSpPr/>
      </dsp:nvSpPr>
      <dsp:spPr>
        <a:xfrm>
          <a:off x="1935555" y="2687753"/>
          <a:ext cx="331992" cy="331992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8B818-DE65-47A6-B178-EF83706360FC}">
      <dsp:nvSpPr>
        <dsp:cNvPr id="0" name=""/>
        <dsp:cNvSpPr/>
      </dsp:nvSpPr>
      <dsp:spPr>
        <a:xfrm>
          <a:off x="4094942" y="1420597"/>
          <a:ext cx="2648919" cy="903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916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Centrale </a:t>
          </a:r>
          <a:r>
            <a:rPr lang="nl-BE" sz="1600" b="1" kern="1200" dirty="0" err="1">
              <a:latin typeface="Arial" panose="020B0604020202020204" pitchFamily="34" charset="0"/>
              <a:cs typeface="Arial" panose="020B0604020202020204" pitchFamily="34" charset="0"/>
            </a:rPr>
            <a:t>bijhouding</a:t>
          </a: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 -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1 product voor wegen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1" kern="1200" dirty="0">
              <a:latin typeface="Arial" panose="020B0604020202020204" pitchFamily="34" charset="0"/>
              <a:cs typeface="Arial" panose="020B0604020202020204" pitchFamily="34" charset="0"/>
            </a:rPr>
            <a:t>(GRB en CRAB/AR)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600" b="0" kern="1200" dirty="0">
              <a:latin typeface="Arial" panose="020B0604020202020204" pitchFamily="34" charset="0"/>
              <a:cs typeface="Arial" panose="020B0604020202020204" pitchFamily="34" charset="0"/>
            </a:rPr>
            <a:t>2018 - 2019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400" kern="1200" dirty="0">
              <a:latin typeface="Arial" panose="020B0604020202020204" pitchFamily="34" charset="0"/>
              <a:cs typeface="Arial" panose="020B0604020202020204" pitchFamily="34" charset="0"/>
            </a:rPr>
            <a:t/>
          </a:r>
          <a:br>
            <a:rPr lang="nl-BE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nl-BE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94942" y="1420597"/>
        <a:ext cx="2648919" cy="903022"/>
      </dsp:txXfrm>
    </dsp:sp>
    <dsp:sp modelId="{955C8CBB-27D8-4F4A-95A3-42423911DEE0}">
      <dsp:nvSpPr>
        <dsp:cNvPr id="0" name=""/>
        <dsp:cNvSpPr/>
      </dsp:nvSpPr>
      <dsp:spPr>
        <a:xfrm>
          <a:off x="3807913" y="1650244"/>
          <a:ext cx="439890" cy="439890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A61EC-E439-48C9-9B2C-1303BFFDDE83}">
      <dsp:nvSpPr>
        <dsp:cNvPr id="0" name=""/>
        <dsp:cNvSpPr/>
      </dsp:nvSpPr>
      <dsp:spPr>
        <a:xfrm>
          <a:off x="5928491" y="3554505"/>
          <a:ext cx="2088958" cy="1913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08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28491" y="3554505"/>
        <a:ext cx="2088958" cy="1913032"/>
      </dsp:txXfrm>
    </dsp:sp>
    <dsp:sp modelId="{08A1B229-415F-4219-9B04-EC9701818470}">
      <dsp:nvSpPr>
        <dsp:cNvPr id="0" name=""/>
        <dsp:cNvSpPr/>
      </dsp:nvSpPr>
      <dsp:spPr>
        <a:xfrm>
          <a:off x="6502786" y="1054226"/>
          <a:ext cx="589287" cy="589287"/>
        </a:xfrm>
        <a:prstGeom prst="ellipse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9A53F-10BB-4398-92F7-7FC0612691E5}">
      <dsp:nvSpPr>
        <dsp:cNvPr id="0" name=""/>
        <dsp:cNvSpPr/>
      </dsp:nvSpPr>
      <dsp:spPr>
        <a:xfrm>
          <a:off x="6016106" y="1811402"/>
          <a:ext cx="2280265" cy="339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251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BE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16106" y="1811402"/>
        <a:ext cx="2280265" cy="339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7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4/07/2018</a:t>
            </a:fld>
            <a:endParaRPr lang="nl-BE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62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38.43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30 118 6 0,'7'0'20'0,"6"-1"-2"16,22 0 3-16,-13 4 0 15,-2-3-4-15,4 0 4 16,-2 0-3-16,7 2 4 16,-1 0-3-16,2 0-1 15,-3 1-5-15,0 1-2 16,-3 0-5-16,5 0 1 16,-8 0 0-16,6-1 6 0,1-1 3 15,1-1 1-15,-4 1-1 16,9 0-2-16,-5-2-7 15,5 3-1-15,0 1-3 16,4-3 0-16,-4 3-1 16,1-1 0-16,-4-3-1 15,4 0-1-15,-7-3 1 16,7 2-1-16,0-1 1 0,4 4-1 16,-5 2 1-16,4-2 1 15,-6 2-1-15,3 5 0 16,-6-6 1-16,-2 2-1 15,-5 1 0-15,-1-2 0 16,-4-3 0-16,-2-2 0 16,-2 4 0-16,-2-1 3 0,-3-3 2 15,-5 0 2-15,-2 3-1 16,-2-3 0-16,1 0-3 16,-2 0 0-16,0 0-3 15,-15 0 0-15,-23 0 0 16,18 2 0-16,-4-6-1 0,-7 2 0 15,0 0 0-15,-13-1 0 16,0 1 0-16,-7 2 0 16,5 2 0-16,-5 1 1 15,4-4-1-15,-2 0 1 16,5 0 0-16,-4-2 1 16,3 0 0-16,0 1 0 15,7 4 1-15,-1 0 0 16,8-2-1-16,-2-1 1 15,7-2 0-15,-4-1 0 16,6-2 0-16,3 3 0 16,6-3 0-16,-1 3-1 15,5 2-1 1,0-2 1-16,3 0-1 16,3 1 1-16,2 2 0 15,3-1-1-15,1 2 0 0,0 0 0 16,0-1-1-16,1 0 1 15,0 1 0-15,0-1-2 16,0 0-2-16,1 0-1 16,9 0-1-16,18-2 0 15,30-2 2-15,-15 5 0 16,6-2 1-16,11-1 0 16,-2 2 2-16,11-1-1 15,1 2 1-15,13-1 2 16,-7 1-2-16,9 1 1 15,-11-1-1-15,-3-1 0 16,-17 5 1-16,-11-4-1 16,-14 0 0-16,-8 0 1 15,-8 0 1-15,-8-2 7 0,-2 3 0 0,-9-2 1 16,-5 2 0-16,-12-4-2 31,-8 1-6-31,-14 0-1 16,-5-2 0-16,-17 1-1 0,3 2 0 0,-10-1 0 15,5 1 0-15,-8 0 0 16,11 2 0-16,-7 0 0 16,11 1 0-16,-5 2 0 15,12-3 1-15,-5 2 0 16,10-3 0-16,-2 4 1 16,8-1 1-16,4 2 0 15,13-2 1-15,-2-2-1 16,9 0 1-16,11 0 1 15,1-2 0-15,-1 0 2 16,12 2 2-16,-1-3 0 16,-3 0-1-16,1 2-1 15,0-1-4-15,0 0-2 16,1 0-2-16,0 0-1 16,10 0 1-16,-2 0 0 15,30-3 0-15,-18 2 1 16,1 1 0-16,12-2 0 0,3 2 0 15,17 1 0-15,-5-1 0 16,16-2 0-16,-4 2 1 16,6-2-1-16,-14-2-1 15,4 3 1-15,-17 0 0 16,5 4 0-16,-10 0 0 16,-2-2 0-16,-6 0 0 15,4 2 1-15,-14-2 0 0,-7-3 1 16,-1 2 0-16,-8 2 5 15,-7-2 1-15,-5 2 2 16,0 0 1-16,-11-1-1 16,-1-2-3-16,-8-1-3 15,4 0-1-15,-11-3 0 16,5 0-2-16,-8 4 1 16,6-1-1-16,-9 3-1 15,5-3 1-15,-5 1-1 16,3-1 0-16,-10-1 0 15,7 0 1-15,-8 3-1 16,7 0 0-16,3 1 0 16,6-2-1-16,4 2 1 15,14 0-1-15,2-1-1 16,9 0 0-16,7 3-1 16,2-2 2-16,3 0 0 15,-5-1 2-15,0 0 1 0,1 0 2 16,0 0-1-16,0 0 1 15,-1 1-1-15,1 0 0 16,0-1-1-16,0 0-2 16,0 1-1-1,-1 0 0-15,1 0-1 16,1-1 1-16,6 0-1 0,1 1 1 0,7-1-1 16,23-3 0-16,-14 1 0 15,0 3 1-15,10 0-1 16,1-1 2-16,12 3 0 15,-5-2 0-15,11 0 0 16,-3-1 1-16,9 0-1 16,-6-3 0-16,11 1 1 15,-10 2-1-15,5-2 0 16,-10 2 0-16,-1-1 0 16,-10 0 0-1,-3 1-1-15,-8 2 1 16,-3-1 0-16,-3 1 0 15,-2-2 1-15,-3 3-1 0,-5-2 0 16,1 1 0-16,-6 0 0 16,-2 1-2-16,-1-3-6 15,-4 2 0 1,-1-2 0-16,0 1 1 0,-1 0 0 16,-2 0 6-16,-9 0-1 0,0 0 1 15,-29 3-1-15,23-3 1 16,-2 3-1-16,-1-2 1 15,-5 2 0-15,0-1 1 16,-3 2-1-16,2-2 1 0,-3 1-1 16,2-2 1-16,-1 0 0 15,3-3 0-15,-2 1 0 16,4 1 0-16,-2 0 0 16,3 2 0-16,-6-2 0 15,6 1-1-15,-4 0 1 16,2 0 0-16,-2 1-1 15,7 2 1-15,-3 1-1 16,2-4 1-16,-2 3 0 16,4-3 0-16,-5 0 0 15,3-3 0-15,-1 2 1 16,2-2-1-16,0 1 1 16,1 1-1-16,-1 1 0 15,5 0 0-15,-1-2 1 16,2 1-2-16,2-1 1 15,4 3-1-15,1-3-1 16,1 1-1-16,4-1-2 16,3 1-2-16,1-1 2 15,-1 1 1-15,0 0 2 0,1 0 2 16,1 0 2-16,7 2-1 16,5-1 1-16,21 1-1 15,-19-3 0-15,1 3 0 16,6 0-1-1,-4-1 1-15,5 2 0 16,-1-2-1-16,3-1 2 0,2 2 0 0,2 0 0 16,2-2 0-16,3-2 0 15,-2 0-1-15,1-2 1 16,-2 1-2-16,6 1 1 16,-8 2-1-16,3 2 1 15,-1-2-1-15,3 2 0 16,-8-4 0-16,10 2 1 15,-4-2-1-15,3 3 1 16,-2-4 0-16,3 2-1 16,-8-2 1-16,6 4-1 15,-7-4 1-15,6 4-1 16,-5 0 1-16,4 0-1 16,-4-4 1-16,8 3-1 15,-6-1 1-15,10 0 0 16,-4 0 0-16,8 2 1 0,-8-1 0 15,2-1 1-15,-10 1 1 16,7 2 1-16,-9-4 1 16,8 1 1-1,-5 1 0 1,5 0 1-16,-2-2-1 16,4 2 1-16,-4 0 0 0,5 0-1 0,-1-1-2 15,0-1 0-15,0 2-1 16,3 0-3-1,-3 0 0-15,0 1 1 16,-3-2-1-16,-1 2 0 0,-5-3-1 0,3 3 1 16,-3 1 0-16,2-1 0 15,-3-1 0-15,4 1 0 16,-7-4 0-16,10 3 0 16,-2 1 1-16,3-1-1 15,-3 0 0-15,7-1 1 16,-8 1-1-16,5-1-1 31,-2 1 1-31,2 0 0 16,-2 2 0-16,3 1 0 0,-4-3-1 15,-2 0 1-15,-6 3 0 16,-1-2-1-16,-6-1 0 0,-7 0 0 16,-5 0-2-16,0 1-3 15,-6 2-2-15,-3-3 3 16,-2 1 3-16,4-1 2 15,-1 1 4-15,-23 0 1 16,-29 2-2-16,8-4-2 16,-5-2 0-16,-16 1-1 15,-3 1 0-15,-14-2 0 16,8 2 1-16,-15 1-1 16,13 3 0-16,-11-5 0 15,9 4 0-15,-13 0 3 0,13 0 2 16,-11-2 1-16,15 2 2 15,-8 1 0-15,15-2-1 16,-5 1-3-16,11 0-1 16,-6 1-1-16,14-1-1 15,-4 2-1-15,9-4 0 16,-1 1 1-16,9 0-1 16,-1 2-1-16,7 1 1 15,2 2 1-15,3-3-1 0,2 0 1 16,4-2 0-16,1-1 1 15,3-1 0-15,3 1 0 16,2 1-1-16,2-2 0 16,0 1-1-16,1 0-1 15,4 2 0-15,-2-3-2 16,5 2-1-16,2-1-8 16,2 0-4-16,1 0 0 15,1 0 2-15,0 0 1 16,1 0 9-16,14 2 4 15,34 4-1-15,-15-6 1 16,2 1 0-16,14-4-1 16,2 0 1-1,12 0-1-15,-1-1 0 16,10-1 1-16,-6 2-2 0,7-3 1 16,-11 0 0-16,8 0 0 15,-10 1-1-15,16 2 1 16,-9-1 0-16,11 2 0 15,-9-3 0-15,4 1 0 16,-16 0-1-16,2 1 1 16,-19-1 1-16,1 3-1 15,-17-1 1-15,-4 0 3 16,-11 2 0-16,-4-1-5 16,-10-1-2-16,-4 1-1 15,-5 0-3-15,-11-2-1 0,2 4 4 16,-13-3 0-1,2-1 1-15,-12 2 0 0,1-1 0 16,-14 1 0-16,6 2 1 16,-10 3 0-1,2 0 1-15,-6-1 0 16,8 2 0-16,-8 0 1 0,7-4 1 16,1 4-1-16,8-2 0 15,-12-3 1-15,10 1-1 0,-5 0 0 16,6 0 0-16,1-1 0 15,13 5 0-15,2-3 0 16,12-1 0-16,1 0-2 16,12 1-1-16,5 1-4 15,5-1-25-15,7 1 27 16,6 0 1-16,2-1 3 16,5-2 3-16,12-2 26 15,2-1-27-15,14 1 1 16,3 1-1-1,11 0 0-15,-3-3-1 16,12 1 0-16,-4-2 0 0,9 0-1 16,-4 1 0-16,15 2 1 15,-3 3 0-15,10 1 0 0,-2 2 0 16,5 0-1-16,-9 0 1 16,2-2-1-16,-11 1 0 15,1 0 0-15,-13-3 0 16,-3 2 0-16,-17 0 0 15,-7 0-3-15,-19 1-5 16,-9 4-4-16,-15-3 2 0,-14 1 1 31,-12 0 3-31,-24 0 6 16,-8 0 3-16,-25 0 0 16,-2 1-2-16,-25 2 1 0,-1-3 0 15,-26 4 1-15,12 3 1 16,-24 0 2-16,20 2 1 15,-13 3 4-15,22-1 3 16,-4-1 5-16,31-3 1 16,0 0 4-16,31-4-2 15,14 0 1-15,20-5-8 16,12 1 8-16,19-3-1 16,24 1 0-16,18-2-3 0,36 0 3 15,21 0-11-15,37 0-4 16,5-5-1-16,40 1-1 15,-6 0-3-15,28-4 0 16,-15 4 3-16,24 4 8 16,-31 0 1-16,7 2 3 15,-35 4 0-15,-1 0-3 16,-42 0-6-16,-15-1-2 0,-35 1-2 16,-17-3-7-16,-29 0 2 15,-26 1 6-15,-21-1 1 16,-30-2 1-16,-17 2 7 15,-36-1-4-15,-10-2-5 16,-35 1 0-16,2 3-1 16,-31 0 1-1,11 1 0-15,-19 3 1 16,22 1 0-16,-10 2 0 16,29 2-2-16,1 2 1 15,31-1 0-15,6-4-1 16,30-3 1-16,15 0 1 15,26-5 2-15,13-3 3 0,18 3 4 16,12-2 6-16,14 1-4 16,23-1 0-16,19 0-4 15,38-3-3-15,20 2-6 16,35-5 1-16,5 2-2 16,33-3 0-16,-13 2-1 15,26-2-2-15,-20 3-1 16,25 1 0-16,-26 6 1 15,13-2 0-15,-30 4 1 0,9 2 0 16,-37-1 1-16,-4 0 0 16,-34 0 0-1,-15-2 1-15,-30-3 2 0,-19 0-2 16,-25 0 0-16,-24-2 1 16,-17 1 1-16,-31-1-4 15,-7 0 3-15,-27 1-2 0,0 0 0 0,-23 0-1 16,7 2 1-16,-24 0 0 15,16 1 0-15,-20 4 0 16,17 0-1-16,-18-1 1 16,18 2-1-16,-10-1 1 15,25-4 0-15,-1 4 0 16,30-1 1-16,9 0 0 16,22-1 0-16,9-2 1 15,16-3 2-15,10-1 8 16,10-1 4-16,8 0-2 15,10-1-3-15,16 0-3 16,10 0-8 0,24-2-5-16,12 2 1 15,26-1 2-15,4-1 1 16,28 2 0-16,-4 1 0 0,12-1-1 16,-14 3 0-16,14 1 0 15,-22 1 0-15,11 2 0 16,-14 4 1-16,7-4 1 15,-19 0-1-15,5 2 1 16,-19 0 0-16,7-1 0 16,-19 0 0-16,-1 0 0 15,-18-2 0-15,-6-3 1 0,-19 1-2 16,-7 0-3-16,-12 1-8 16,-6-1-6-16,-7 0 0 15,-4 1 0-15,-4 0 4 16,-12-1 6-16,-2 1 6 15,-11 3-1 1,1 0 1-16,-9 1 0 16,2 0 0-16,-9 0 1 15,1-2 0-15,-12 1 0 16,5-4 0-16,-12-1 0 16,6 0 0-16,-12 1-1 15,6 0 1-15,-12 0 0 16,8 2 0-16,-10 1 0 0,9-1 0 15,-10 2 0-15,10 1 0 16,-8-2 1-16,12 0 0 16,-7 0 0-16,12-3 1 15,-5 1-1-15,10-1 0 16,-3 0 1-16,12 0 0 16,-5 0 1-16,11-1-1 15,-4-3 0-15,9 4 0 16,-4-3 0-16,10 0-1 0,-5 0-1 15,6 1 0-15,-4 2 0 16,4-1 0-16,-4 3-1 16,6 1 1-16,-2 1 0 15,5-2 1-15,1 1 0 16,5 0 0-16,-2-2 0 16,4-1 1-16,1 1 0 15,3-3 1-15,1 0 0 16,5 0 1-16,1-1 1 15,6 1 0-15,0-3 1 16,3 4-4-16,0-1-4 16,0 0-6-16,1 0-5 15,0 0-2-15,0 1 0 16,1-1 5-16,0 0 4 16,5 0 5-16,3 0 1 15,-6 0 1-15,5 1 1 16,-7-1 0-16,1 0 1 15,-1 0-1-15,0 0 1 0,0 1-1 16,0-1-1-16,0 0 0 16,-1 0-2-16,1 0 0 15,-1 1-1 1,0-1 0-16,0 0-2 0,-1 0 0 0,1 0-1 16,-2 0 0-16,-1-1-1 15,-8-4 3-15,-2 2-1 16,-27-8 2-16,23 9 1 15,3 1 1-15,-3-1-1 16,1 0 2-16,-1 1-1 16,1 3 0-16,-3-1 0 15,2 1 0-15,-3-3-1 16,1 2 1-16,-2 1 0 16,5-2 0-1,-3 0 0-15,2 1 0 0,0-1 0 16,2-1 0-16,-4 2 0 15,3-2 0-15,3 3 0 16,-1-3-1-16,-5 1 1 16,4 0 0-16,-2 2 0 15,-3-4 0-15,1 2 0 16,4 2-1-16,-3-2 1 0,2 1-1 16,-2 0 1-16,3 0-1 15,-1-1 1-15,1 2 0 0,1 0 0 31,2 1-1-31,1-1 2 16,2 0-1-16,0 0 0 0,2-1 1 0,1 1 0 16,3 0 1-16,1-1 0 15,1 0 0-15,0 0 3 16,0-1 0-16,1 0 0 16,-1 1-1-16,0 0 0 15,0-1-3 1,0 0-1-16,0 1-2 15,1-1 1-15,-1 0-1 0,0 0 1 16,0 1 1-16,0 0 0 16,1 0 1-16,-1 0 0 15,0 0-1-15,0-1 0 16,0 1-1-16,1-1 0 16,-1 0 1-16,0 0 1 15,0 1 2-15,0 0-2 16,1 0 1-16,0-1-1 15,0 1-2-15,1 0-3 16,0-1 3-16,5-1-1 16,5-2 0-16,3-1 0 15,26-8 1-15,-16 9-1 16,2 0 2-16,10 0-1 16,1 0 1-16,9 1 1 15,-12-3 0-15,11 1-1 0,-10-1-1 16,1-1 0-16,-7 1 0 15,8 1 1-15,-8 0 0 16,2 1 0-16,-3 3 1 16,-2-2 0-16,-6 3 1 15,-2-1 0 1,-8 0 0-16,-4 0 0 16,-6 0-2-16,1 0-5 15,-3 2-1-15,2-1-3 16,-1 0 1-16,-1 0 0 15,-12 0 5-15,-32-1 0 0,25 1 1 16,-6 0 1-16,2 0 1 16,-2-2-1-16,3 4 1 15,-1-1 0-15,5-1 0 16,0 0-1-16,-3 0 1 16,-2-2 0-16,3 0 0 15,-2 0 0-15,3 2 0 16,3 1 1-16,3-3 0 15,-1 1 0-15,2-1 2 16,-2-3 0-16,5 1 0 0,-1 1 0 16,3-1 0-16,2 0-1 15,0 0 0-15,0 0-1 16,2 0 1-16,-1 0 0 16,-1 0 0-16,1 0-1 15,0-1 0-15,0-3 0 0,-1 4-2 16,-3-2 0-16,-1 1 0 15,-1 0 0-15,-1 0 1 16,0-1 0-16,4 0 1 16,1 1-1-16,3-1 1 15,3 2-2-15,2 1-1 16,-2-4-1-16,4 2 1 0,-2 1-2 16,0 0 2-16,0 0-4 15,0 4-1-15,0 0-9 16,0 0-3-16,0 0-5 15,0 0 0 1,0 0-1-16,0 0 8 16,0 1 3-16,1 4 4 15,0 1 3-15,-1 1 4 16,0 1 0-16,-1-1 2 0,0 1 0 16,1 0 1-16,-1-2-1 15,0 0 0-15,0 0 0 16,1-2-1-16,-1 2 1 15,1 0 0-15,0-1 1 16,0 2 0-16,0-3 1 16,0 0 1-16,-1 0-1 15,1 0 0-15,-1 0 0 16,0 0 0-16,0 1 0 16,1 0 0-16,-1 1 0 15,0-1-1-15,0 0 0 0,-1 0-1 16,2-1 0-16,-1-1 0 15,0 3 0-15,0 0 1 16,0-1 0-16,1 0 0 16,0 1 0-16,0-1 1 15,0 0-1-15,0 0 0 16,0-1 0-16,0-1-1 16,0 2 0-16,1-1 1 0,0-1 2 15,0-1 0-15,8 3 3 16,5 5 1-16,34 7-2 15,-22-14-1-15,4 1 0 16,-1 0-2-16,5 2 0 16,-3-1-1-16,2 0 0 15,-4-2 1-15,5 1 1 16,-6-4 0-16,7-2 2 16,-3 1 1-16,10 0 0 15,-4-5 0-15,11 4 1 16,-5-1-1-16,7 0 0 15,-7-3 1-15,3 4-1 0,-12-4-1 16,-1 0 0-16,-12 3-2 16,-3-2 0-16,-8 1-1 15,-2 0 1-15,-2 5-3 16,-3-1-5-16,0 3-2 16,-3 0-4-16,-2-3 0 15,0 0 3-15,-1 0 6 16,-3 1 3-16,-12 4 3 15,-32 6 1-15,24-8-1 0,-4 1-1 16,1-5-1-16,-11 0-1 16,3 3-1-16,-11 0-1 15,1 2 1-15,-6 4-1 16,6-2 2-16,-5 0 0 16,9-4 0-16,-3 2 1 15,6-4 0-15,-3 2 0 16,8 1 0-16,-3 2 0 15,8-6-1-15,-3 0 1 32,5 4 0-32,3-3 0 0,5-1 1 15,2 1 2-15,6 1 0 16,4-3 3-16,3 0 0 0,-1-1-1 16,3 1-1-16,0-1-3 15,-1 3-3-15,2-1 0 16,0 0-2-16,1 0 1 15,-1 0 1-15,-1 1 1 16,1 0 0-16,-1 0-2 16,0 0-3-16,1-1-20 15,-1 0-13-15,1 0-71 16,1 0-99-16,0 1 1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9.98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65 0,'0'1'-13'16,"0"-1"20"-16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20.29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1283 75 78 0,'1'-2'103'0,"1"-2"-38"16,-1 3-48-16,6-4 49 16,-2 1-60-1,3 1 31-15,-2 2 15 16,0 0 12-16,-3 1 6 15,-1 0 14 1,-1 0-19-16,0 0 15 0,0 0-3 16,-1 0 9-16,-1 0-13 15,-2-1 2-15,-23-2-22 16,-39-7-3-16,22 8-13 16,-14-4-7-16,-3 0-14 15,-18 1-5-15,4 3-7 16,-14-1-1-16,9 3-3 15,-11 4 1-15,15 2-1 16,-10-2 0-16,13 0-9 0,-12 0-29 16,13-4-17-16,-6-6-58 15,10-1-72-15,-4-5-67 16,10-1-28-16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59.7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4443 6 71 0,'1'-1'59'0,"-1"0"-12"16,3 1-16-16,-2-1-12 15,0 0-17-15,0 0-2 0,0 0-2 16,0 1 1-16,-1 0 1 15,1 0 1-15,0 0 0 16,0 0 2-16,0 0 1 16,-1 0 12-16,1 0 8 15,-1 0 19-15,0 0 11 16,0 0 15-16,-1 0-8 16,0 0 0-16,-2 0-16 15,-14 3-14-15,-25 3-15 0,21-3-5 16,2-3-6-16,0 3-1 0,-3-2 6 15,0-1 9-15,5 1 4 16,-1-2 5-16,-2 1 0 16,2-1 4-16,-1-1-7 15,-7-2-1-15,4 2-7 16,-1-1-1-16,-1 2-7 16,-1-1-3-16,6 3-2 0,-3 1-1 15,3-2-1-15,-1 2 0 16,3 0 3-16,-5 0 3 15,2 0 2-15,-9-2 3 16,3 1 0-16,-6-1 1 16,5 0-4-16,-6-1-1 15,8-1-1-15,-3 1 2 16,3-1 2-16,3 0 5 16,4 1-1-16,0 1 3 15,1 0-5-15,-2 0-1 16,0 1-6-16,-6-1-2 15,4 2-3-15,-3-1 0 16,7 0-2-16,-1 2 1 16,3-1 0-1,-1 0-1-15,3 0 0 16,-5 0 1-16,2-2-1 16,0 0 0-16,1 0 0 15,-2 1 0-15,2 1 1 0,-1-1 0 16,0 0-1-16,-1 1 1 15,2 0-1-15,-1 0 1 16,1 0-1-16,1 2 0 16,1-2 1-16,-2 0-1 15,1-1 2-15,-3 2 1 16,0-2 1-16,-2-1 1 16,3 2 0-16,-1-1 1 15,-3-2-2-15,0 2 0 16,0-1-1-16,-1-2-1 15,2 1-1-15,-1 0 0 16,4 2-1-16,0 0 0 16,1 0 0-16,-1 1 1 15,3 0-1-15,0 0 0 16,0-2 0-16,-3 4 1 16,3-3-1-16,-3 1 1 15,3 1 0-15,-5 0 0 16,6-1 0-16,-2-1 0 15,1 0-1-15,-4-1 0 0,7 0-1 0,-7 0 1 16,3 0 0-16,-1 0 0 16,3 4 0-16,-4-4 1 15,4 1 0-15,-4 0-1 16,2-2 1-16,-2 1-1 16,3 1 1-16,-5-1-1 15,4 0 0-15,-2 1 0 16,1 0 0-16,-4 0 0 15,4 1 0-15,-4 0 1 16,2 1 0-16,-1-3 0 16,3 2 0-16,-1-2 0 15,4 2-1-15,0-2 0 16,1 1 0-16,-4-2-1 16,0 3 1-16,-4 0 1 0,2-1 0 15,-4 0-1-15,0 1 1 16,0-1 0-16,0-1 0 15,-1-2 0-15,3 1 0 16,-1 2-1-16,3-2 0 16,-3 1 0-16,3 1-1 15,-2 3 1-15,1-3-1 16,-4 0 1-16,2 0 1 0,0-1-1 31,2 1 2-31,-2-2-1 0,11 4 1 16,-2-3-1-16,-1 0 0 0,-2-1-1 15,4 2 0-15,-9-5 0 16,2 2 0-16,0 2-2 16,1 2 0-16,-5-3-2 15,3 2-2-15,-5-1-1 16,4 1-1-16,-2-1 2 16,5 1 1-16,1-1 2 15,1 2 0-15,-1 0-5 16,0 0-3-16,-2-1-9 0,-1-2-4 15,-1 3-3-15,0-3 4 16,0-1 3-16,3 1 10 16,-3 0 2-16,4 0 5 15,-5-1 0-15,-1 1 2 16,-4 0-2-16,1 0 2 16,-5 3-1-16,4-2 1 15,-1 2-1-15,6 0 1 0,1 2 0 16,4-4 0-16,2 3 0 15,4-3 0-15,-1 3-17 16,-1-2-14-16,1 0-19 31,0-1-3-31,-6 0-1 16,1-3 17-16,-1 1 13 0,0-2 19 0,-3 1 4 16,3 2 0-16,-3 0 0 15,0-1 1-15,-4 2 0 31,2 0 1-31,-3-1 0 0,2 2 0 16,-2-1 0-16,3-1 0 16,-1 1 0-16,2 0 1 0,-5-2-1 15,4-1 0-15,1 2 1 16,-1 0-2-16,-2 0 1 16,5 4 0-16,-5-3 0 15,-1-1 0-15,-1 2 1 16,1-3 0-16,-2 1-1 15,1 1 2-15,0 0-1 16,4-2 0-16,-1 1 0 16,1-1 0-16,0 2-1 15,2-1-1 1,-2 1 0-16,4 0 0 0,-4 1-1 16,1-3 0-16,-2 4 1 15,0-2 0-15,-2-1 1 16,5 1 0-16,-2 2 1 15,3-3 0-15,-2 1 0 16,3-1-3-16,-2 0-30 16,5-2-7-16,-3 2-3 15,4 1-3-15,-7 1-2 16,3-2 29-16,-2 2 4 16,-4-2 5-16,-2-1 2 15,6-1 5-15,-6 2 0 16,3 0 2-16,4 1-29 15,2 0-50-15,-2 1-11 16,3-1-41-16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0.84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5-2 10 0,'-2'0'47'0,"1"1"20"0,0 0 14 16,1 0 28-16,-1 0 0 15,1 0 12-15,0-1-20 16,1 1-2-16,3 1-9 15,1-1-6 1,2-1-27-16,4 1-15 16,23 1-13-16,-21-3-22 15,4 3-9-15,4-1 0 16,0-1 1-16,10 1 0 16,1-2 2-16,10 4-2 15,1-3-7-15,10 2-148 16,0-3-54-16,11-5-38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4.83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3 70 0,'-1'-1'77'15,"0"0"-13"-15,0 0 5 32,0 1-28-32,1 0-9 15,0 0-11-15,0 0-3 16,0 0-14-16,0 0-3 16,1 0-1-16,4 1 10 0,2 1 8 0,6 0 18 15,23 1 4-15,-17 0 8 16,-4-4-9-16,3 0-2 15,0 1-13-15,3 2-5 16,-6-1-7-16,4 2-3 16,-2 1-4-16,0-3 8 15,-3 2 1-15,2-3 6 16,-1 0 0-16,0-2 2 16,0 5-7-16,3-6 0 15,-1-1 1-15,2-1 8 16,-3 1 1-16,5 1 3 15,-3-1-4-15,4 4-4 16,-3 2-11-16,6-2-4 16,-4-2-3-16,4 5-1 15,-3-4 0-15,3 1 1 16,-5 1 1-16,3-1 0 16,-3 2 1-16,0 0 0 15,-1 1-2-15,3-3 0 16,-1 2-1-16,1-1 0 15,-1-1-1-15,1 0 1 16,-3 4-1-16,0-1 1 0,-4-3 0 16,0 2 0-16,-4 0 0 15,1-2 1-15,-2 1-1 16,2 2 0-16,-2-3 1 16,3 2-1-16,-2-2 1 15,3 1-1-15,-3-1 1 16,4 0-1-16,-3 0 0 15,3 1 0-15,-2-3-1 16,3 3-1 0,-1 0 1-16,2 0 0 0,-1 1 0 15,5 3 0-15,-2-4 1 16,1 0-1-16,-1-1 0 16,0 0 0-16,-4-2 0 15,1 3 1-15,-2-1-1 16,0 0 1-16,0 2-1 15,3 0 1-15,-3-2 0 16,0 1 0-16,0 1 0 16,3-3 0-16,-1 0-1 15,2 0 1-15,-1 1 0 0,3-2 0 16,-6 2 0-16,2-1-1 16,-4 0 0-16,1-3 0 15,-2 4 0-15,3 0-1 16,-1 0 1-16,1 1-1 15,1 1 0-15,5-2 0 16,-3 0 0-16,4-3 1 16,0 3 0-16,2-2 0 15,-4 0 0-15,1 0 0 16,-1 3 0-16,0-1-1 16,1 0-1-16,2 2-1 15,-1-1 0-15,4-3-4 16,-2 3 1-16,1 2-2 15,-2-4 2-15,-1 2 1 16,-3 0 3-16,-1-1 0 0,-1-2 0 16,1 0-1-16,0 2-2 15,0-1-3-15,2 0 0 16,1 1-7-16,-1 0-3 16,2 0-2-16,-4 1 2 15,5 0 1-15,-5-2 4 16,2 3 3-16,0 0 2 15,2 0-3-15,-4 0 1 16,2-1-1-16,-1 2 2 0,0-4-1 16,-1 0-5-16,3-1-13 15,1 2-4 1,0-2-5-16,3 0 1 16,2 1 7-16,-2 0 12 0,1-1 4 15,-3 1 4-15,1 1-1 16,-1 0 1-16,1 0 0 0,-2 3 3 15,4-1 2-15,-2 2 2 16,3-3 0-16,-4 2 1 16,1-6 0-16,-5 5 0 15,4-5 0-15,-5 3 0 16,2 0 1-16,2 3-1 16,4-4 1-1,-2 2 0-15,7 0 0 16,-2 1-1-16,2-1 1 15,-2 1 0-15,2 1 0 16,-8-2 0-16,-1-2-1 16,-2 2 1-16,0 2-1 15,-3-2 0-15,1 2 1 0,2 1 0 16,0-2 0-16,-3-2-11 16,5 4-52-16,1-1-19 15,-1-2-20-15,3-1-52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5.80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854 30 51 0,'0'-1'63'16,"0"0"-12"-16,-1 0 0 0,0 1-24 0,0-2-7 15,-1 1-12-15,-2 0 3 16,-5-1 1-16,-2 0 8 15,-23-2 5-15,20 2 8 16,1 2 0-16,-7-1 1 16,4 0-7-16,-6 0 0 15,3 0-8-15,-2 1 5 16,1-3-4-16,-8 4 4 16,2-2-4-16,-6 2-1 15,0-2-8-15,-3 4-3 16,1-6-5-16,-3 5-1 15,2-1-1 1,-8-1-1-16,5-2 1 16,-7 5 0-16,2-6 0 15,-7 2-7-15,2 1-31 16,-11-3-93-16,-1 0 15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6.7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2 156 0,'1'-2'0'16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07.21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1587 35 25 0,'-2'0'67'0,"0"-1"-28"15,1 0-16-15,-7 2 16 16,-5-1-39-16,-28-1 0 15,23 1 0-15,-3-2 1 16,0 0-1-16,1 3 8 16,1-2 8-16,-3 2 11 15,1 0 5-15,-2-1 4 16,1-1-8-16,-3 1-6 16,3-1-11-16,-3 0-4 15,1 0-5-15,-2 1 0 16,2-2-1-16,-3-1 9 0,4 0 13 15,-8 1 18-15,4-1 4 16,-5 1 4-16,1 0-9 16,-5-1-10-16,5 2-18 0,-3 0 3 15,1-2 2-15,0 3 9 16,1-1 0-16,-4 1 0 16,3-2-7-16,-4 5-5 15,2-3-9-15,-3 3-1 16,3-2-2-16,-3 2 1 15,5-2 0-15,-4 1 2 0,5-1 0 16,-1 1 1-16,6-1 1 16,-6 0 0-16,6 2-2 15,-8 0 1-15,1 1-3 16,-5 0 2-16,3-2-2 16,-10 1 0-16,2-1-63 15,-10 0-109-15,-2 2 14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15.55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85 19 0,'0'0'21'0,"-1"1"-8"0,0-1 0 15,0 0-5-15,0 0 18 16,1 0 37-16,-1 0 10 16,0 0 2-16,0 0-6 15,0 0-23-15,1 0-34 16,0 0-9-16,1 1-1 16,0 0 6-16,5 2 6 15,7 3 9-15,26 4 4 0,-22-9 1 16,1 1-2-16,2-5-8 15,1 4-8-15,2 4 3 16,1-3 2-16,1-1 5 16,0-1 5-16,2-1 11 15,-4-2-2-15,3 0 1 16,-1 0-7-16,3 1-4 16,-3 1-12-16,4-3-4 15,-2 2-5-15,4-1-1 16,-3 0-1-16,3 2 0 15,-2 0 0-15,4 2-1 16,-2 0 1-16,7-1-1 16,-5-2 1-16,7-1-1 15,-4 2 0-15,3-3 1 16,-5 4 1-16,3 1 0 16,-7-2 0-16,6 3 0 15,-6 1-1-15,1-3 1 0,-4 2-1 16,7-1 1-16,-7-5 0 15,6 1 1-15,-1 0 0 16,2-5-1-16,-4 4 0 16,1-1 0-16,-4 1-2 15,-1 2 1-15,-4 1-2 16,4-2 1-16,-3 1 0 16,3 0-1-16,-1 1 1 15,7-2 0-15,-5 3-1 16,5-1 1-16,-4 0 0 0,4-2 1 15,-4 0-1-15,2 2 1 16,-5-2-1 0,4 3 0-1,-6 0 1-15,0-1 0 16,-2 1 0-16,1-4-1 16,-3 1 1-16,3 2-2 0,-2-2 1 0,3-1-1 15,-2 3 1-15,0-2 0 31,-2 1 0-31,3 3 0 0,-3-2 0 0,2 2 0 16,-1 1 1-16,1-3 0 16,-2-1-1-16,4 2 0 15,-2 0 1-15,3-2-2 16,3 5 1-16,1-3 0 16,-6 0-1-16,5 0 0 15,-4-2 1-15,-4-2 0 16,-1 2 1-16,-2 1-1 15,-7-1-2-15,-1 2-7 16,-4 0-6-16,-3 0-11 16,0 1-7-16,-1-1-46 15,-1 0-62-15,0 0-22 16,1 0-50-16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17.37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42 63 166 0,'-30'-4'108'0,"25"4"-14"16,2-1-40-16,1 0-21 15,1 0-24-15,0 0-6 16,1 1-2-16,0 0 6 16,0 0 3-16,0 0 7 15,1 0 4-15,6 0 1 16,5 1-3-16,34 5 3 15,-25-5-2-15,3 1 5 16,0 0-1-16,5 3 0 0,-3-3-4 16,4 0-5-16,-2-2-7 15,6 0-1-15,0-4-2 16,6 2 2-16,-1 1 4 16,5-1 26-16,-8 1 5 15,1-1 4-15,-4 1 0 16,0-1-8-16,-6 1-25 15,5-1-6-15,-3 2-4 16,1-1-1-16,-1-1-1 16,7 2 1-16,-3-2 0 0,5 2-1 15,1-2 1-15,-3 2-1 16,-9-2 0-16,4 1 1 16,-9-1-1-16,-1 0 0 15,-2-1 0-15,3 1 0 16,-5 1 0-16,6 0-1 15,0-2 0-15,5 3 0 16,-1 0-1-16,4-2 1 16,-4 1-1-16,3 0 1 15,-6 1 0-15,7-1 1 16,-5 1-1-16,5-1 1 16,-3-1-1-16,5 0 1 15,-7 0-1-15,4 0 1 16,-3 1-1-1,2 0 0-15,-3 1-1 0,4 0 1 16,-4 1 0-16,2 1 0 16,-5-3 1-16,4 2 0 15,-4-2 0-15,0 0 1 16,-3-1-1-16,2 1 1 0,-3-1-2 16,0 1 1-16,0 1 0 15,3-2-1-15,-2 1 0 16,5 0 1-16,-3-2-1 15,3 2 0-15,-1-1 0 16,3 1 0-16,-3 0 1 16,-2 1-1-1,-2 0 0-15,0-2-1 16,-2 4 0-16,0-1-1 16,0 0 1-16,-1 1 0 0,-1 2 0 0,-2-2-9 15,-1 0-8-15,0 2-59 16,-2-1-48-16,2-1-76 15,1 2-40-15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42.31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60 70 69 0,'-25'-8'69'15,"11"1"-12"-15,-1 1-7 16,11 1-32-16,7 2-30 16,2 3-20-16,4 1-12 15,10 0-11-15,3 1 15 16,7-1 22-16,12 2 8 15,5-2 10-15,18 4 8 16,0-4-8-16,20 1 1 16,1-1-1-16,14-2 1 15,-10-4 0-15,12 1 2 0,-15 0 2 16,12-4 1 0,-9 3 0-16,14 0 0 15,-7 4-2-15,14-3-1 0,-18 3-2 0,6-2 5 16,-17 2 7-16,-2-3 16 15,-14 1 3-15,-1-2 2 16,-16 3-2-16,-3-2-9 16,-12 4-13-16,-8 0-5 15,-10 1-5-15,-6 2-3 16,-9-1-4-16,-10 1 6 16,-10 1 1-16,-16-4 4 15,-6 3 2-15,-18-1 5 16,-5-3-5-16,-15 4 1 15,1-2 2-15,-20 0 5 16,6-1 3-16,-16 6 8 16,18-3 1-16,-8 1 5 15,18-1-3-15,-3 5 3 16,19-4-8-16,-5 1 3 16,11-1-5-16,-4 1 5 15,10-4 0-15,-6 0 6 0,5-2-5 16,-9 1 0-16,9-2-9 15,1 2-5-15,9 0-7 16,-1-2-1-16,14-1-1 16,0 0 0-16,6 0 0 15,2 2 0-15,9 0 0 16,1 1 1-16,5 0 0 16,2-2 3-16,3 1 1 0,2 1 6 15,0-1 0-15,1 1-1 16,0 0-4-16,0 0-2 15,0-1-7-15,1 0-2 16,5 0 0-16,9 0-2 16,24-4 0-16,-20 3 1 15,0 2-1-15,7 3 1 16,1-2 0-16,12 3 1 16,2-2 1-16,15-3 0 15,4 0 0-15,17-1 1 16,1-1 1-16,14 1-1 15,-3 0 0-15,9 0 0 16,-11-3-1-16,5 2 0 16,-12 2 0-16,3 0 1 15,-19-1-1-15,-2 1 2 16,-15 3-1-16,-12-3 1 16,-13 2-1-16,-5-2 0 15,-10 2 1-15,-1-5 0 0,0 3 0 16,-6 0-1-16,2 2 0 15,-2-1-1-15,0 0-1 16,0 0-1-16,0 0 1 16,0 0 0-16,0 0 2 15,1 0-2-15,0 0-1 16,0 0-4 0,-1 0-1-16,0 0 0 15,-1 0 3-15,-2 0 2 16,-21 5 4-16,-35 1-1 15,21-6 0-15,-9-1 0 16,-2 2-1-16,-11 0 0 16,7 3 0-16,-7-2 0 0,7-2 0 15,-5 2 1-15,9-3-1 16,-6 0 1-16,9 1-1 16,-2 0 1-16,12 1-1 15,-4-2 1-15,10 0 0 16,1-3 1-16,7 2-1 15,1 2 1-15,10 1 1 16,2-2 0-16,5 2 1 16,2-1-2-16,3-2-1 15,-1 2-2-15,0-1-1 0,1 1 0 16,14 2 0-16,33 3 1 16,-23-4 2-16,9 0-1 15,1-1 0-15,9-2 1 0,0-1-1 16,15 3 1-16,-3 2 0 15,19-3-1-15,0-1 1 16,20 1 0-16,-2 0 0 16,18-4-1-16,-12 3 1 15,16 4-2-15,-14-2 1 16,12-2 0-16,-7 5 0 16,12 0 0-16,-16-3 0 15,11 3 1-15,-19 2-1 0,-2-1 0 16,-19-2 1-16,-3-1-1 15,-24-1 0 1,-7-2 0 0,-19 2-1-16,-9 0-1 15,-14 1 0-15,-14-1 2 0,-10 4 0 16,-19-3 0-16,-8-1 3 0,-27 1-2 16,-3 0 0-16,-28-5-1 15,1 4 0-15,-23 3 1 16,11-3-1-16,-16 2 1 15,20 5-1-15,-14-2 0 16,20-1 0-16,-6 3 0 16,18-2 0-16,-2-1 1 15,26 1-1-15,0 5 1 16,19-4-1-16,10 0 2 16,15 1 0-16,11-2 3 15,14-3 1-15,17-3 0 0,9-1-2 16,21-3 0-16,10 2-4 15,22-4-1 1,6 1 1-16,26 1 1 16,-3 1 0-16,21-3 0 15,-1 4 1-15,19 1-2 16,-18-2 1-16,26 2-1 16,-17 3-1-16,6-3 0 15,-22 5 0-15,3 2 0 16,-32-1 0-16,-6 2 0 15,-26 0-1-15,-12 0-8 16,-19-2-6-16,-19 3 1 0,-18 2 2 16,-22-2 1-16,-16-2 9 15,-32 1 5-15,-6 0 1 16,-35 1-1-16,-5 2-1 16,-20 3 1-16,13 2-2 15,-23-2 1-15,23 0-1 16,-13 1 0-16,22-5 1 15,-3 4 0-15,28-3 0 16,11 0 1-16,34-2 1 0,14-2-4 16,27-2 1-16,23-2 1 15,24-1-2-15,34 0 0 16,19 0 5-16,39-4-2 0,10 1-1 16,29-2-1-16,-8 1 0 15,29 2 0-15,-20 0 0 16,13 5-1-16,-29-2 1 15,-6 4 0-15,-39-2-1 16,-15 1-1-16,-36-1 0 16,-17 1-6-16,-23-2 2 15,-22 2 4-15,-17 0 2 16,-21 0 3-16,-18-2 6 0,-32 0-1 16,-7 1-1-16,-29 1-1 15,2-3-2-15,-16 6 0 16,19-1-1-16,-12 1 0 15,25-2-1-15,-5 4 0 16,29-2 0-16,8-1 0 16,26 1-1-1,14-3 0 1,22-3-3-16,16-1 3 16,16 0 0-16,32 1 0 15,15 0 1-15,37 0 4 0,16 0-3 0,31 1-1 16,-7-4 0-16,36 3-2 15,-13-1 0 1,17-3 0-16,-19 4-1 16,15 1 0-16,-30-1 0 15,2 3 0-15,-30 2 1 16,-9 3 0-16,-32-3-1 0,-19 3-10 16,-26-3 0-16,-29-3 2 15,-19-2 0-15,-33 1 1 16,-18-2 11-16,-32 0 1 15,-5 1-2-15,-30 0 0 16,7 0-1-16,-24 4 1 16,16-3 0-16,-14 3 1 15,19 0 1-15,-6 2 1 16,30-2-1-16,-10 5 0 16,27-2-1-16,4 0-1 0,26-1 0 0,7 1 0 15,26-2-1-15,11-2-2 16,14-1-1-16,9-2 4 31,11 1-1-31,19-3 1 0,10 3 3 16,25-2 0-16,9 2-2 15,24-2-1 1,0-1 0-16,21 2 0 0,-9 1-1 16,20-4 0-16,-7 5 0 15,17 0-1-15,-17-1 0 0,15 3 0 16,-23 5 0-16,10-4 0 15,-21 1 1-15,5 0-1 16,-23-2 0-16,-6 1 1 16,-25-1-1-1,-12-4 1-15,-19 2-3 0,-11-4-7 16,-9 3-1-16,-14 0 1 16,-5 0-1-16,-18 0 3 15,-5 0 6-15,-22-2 1 16,-1-1 0-16,-17 5 0 15,5-2 1-15,-16 2 0 16,11 0 0-16,-9-1 0 16,8-4 0-16,-11 1 3 15,11-1 2-15,-11 2 2 16,10-1 1-16,-7-1 1 16,10 0-2-16,-5 1-2 15,12 0-2-15,-4-3 0 16,13 3-2-16,-1 2 0 15,9-5 0-15,-3 2 3 0,10 4 0 16,-3 1 2-16,8-5-1 16,0 4 2-16,9-1-4 15,0-2 2-15,4-4-2 16,4 3 2-16,2-3-1 16,-1 1 1-16,1 1 1 15,0-1 0-15,1 1 1 16,0 2 0-16,4 1 0 15,-2-5-1-15,6 2-2 0,-1 3-1 16,5-3-2-16,-1 0-1 16,3 4-1-16,-3-2 0 15,1 0 0-15,1 2 0 16,0 0 1-16,-3 1 0 16,2 0 1-16,-2-4 1 15,-1 1 0-15,-3-2 0 16,2 1 0-16,0 0 0 15,-1 3 0-15,-2-6-1 16,1 3-2-16,-4-2-4 16,2 2-8-16,-2-1-22 15,4 2-17-15,-2-3-74 16,6 0-84-16,0 1-5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21.9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42 18 0,'-1'-1'57'0,"0"0"4"15,1 0 5-15,-1 0 7 0,-1 1-11 16,1-1 3-16,0 1-19 15,0 0-2-15,1 0-4 16,1 0 14-16,7-1-7 16,7 1 10-16,28 0-3 15,-19-2 9-15,-4 1-7 16,4-1 2-16,-3 0-7 16,4 0 3-16,-1 3-13 15,2-1-13-15,0 2-9 16,10 1-6-16,-8 0-8 0,6-2-2 15,-3-1-1-15,6-2 0 16,-6 0 0-16,8 0 1 16,-5-1-1-16,4 1 5 15,-5 0 5-15,3 0 4 16,-6 1 0-16,9 1 0 16,-4-2-6-16,6 4-4 15,-2-4-4-15,7 2-1 16,-7 0 0-16,5 2 2 15,-9-1 2-15,7 1 7 16,-6-1 6-16,3-2 8 16,-6-1 0-16,5 1-1 15,-2 1-8-15,4-1-5 16,-5 2-6-16,7 0 1 0,-4 1 2 16,4-1 4-16,-9 1 0 15,2-5 3-15,1 0-4 0,5-2 1 16,-7-1 0-16,10 1 4 0,-3 4-2 15,-4-2 0-15,-7 3-3 16,1-1-3-16,-3 1-6 16,-2 0 0-16,-6 2-2 15,-4-4 1-15,-3 4-2 16,-12-2-39-16,-1-1-41 16,-2 0-232-16,1 1 24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23.14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51 56 0,'-2'-2'49'15,"1"2"22"-15,2 0 13 16,-1-1 2-16,0 0 10 16,0 0-22-16,0 0-23 15,0 1-28 1,0-1-8-16,5 0-14 16,7 1 0-16,27 1 2 15,-21-1 18-15,0-1 6 16,3 0 8-16,0-1 2 15,7 0-2-15,-1 2-16 0,8 0-7 16,2 0-8-16,7-2-2 16,-3 2-1-16,10-4 0 15,-5 0 1-15,2 1 12 16,-5 2 1-16,3 1 0 16,-8 0-1-16,8 1-1 15,-4 0-12-15,7 1 1 16,-4-2-1-16,6 2 1 15,-6 0-1-15,3-1 1 16,0-1-1-16,6 0 0 16,-5-1-1-16,9-1 1 15,-4 0-1-15,7 2 0 16,-3-2 0-16,10 0 0 16,-7-1 0-16,8 0 0 0,-11 0 0 15,4 0 1-15,-9 3 0 16,-1-4 0-16,-7 3 0 15,2-3 1-15,-8 3-1 16,3-1 1-16,-3 3-1 16,1-2 0-16,-6 4 0 15,2-3-1-15,-6 3 0 16,4-1-1-16,-5 1 1 16,1 0-1-16,-5 0 2 15,1 0 0-15,-7-2 0 16,-3 2 2-16,-4-3 1 0,-4 2-6 0,-5-1-14 15,-5 0-161-15,-3-1-6 16,4 0-67-16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24.52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71-1 258 0,'-33'8'82'0,"22"-7"11"15,3 0-67-15,-1-3-6 16,4 2 9-16,0 1 12 16,5-2 2-16,-1 1 10 15,1 0-10-15,0 0 3 0,0 0-5 16,1 0 7-16,6 2-6 16,10 2 2-16,24 4-12 15,-17-6 0-15,-3-1-7 16,8-1-2-16,1 0-7 15,9 3-4-15,0-2-5 16,11-1-2-16,-3 1-2 16,6 0 3-16,-7-4 6 15,3 2 10-15,-14 0 6 16,1 1 16-16,-9-2-1 0,-1 0-6 31,-4 0-10-31,4 0-7 0,-5 1-16 0,6 1-2 16,-4 1-1-16,4 1-1 0,-4 0 1 15,3 1 0-15,-5-5-1 16,3 5 1-16,-4 0 0 31,4-2-1-31,-6 2 0 16,4-2 0-16,-2 0 0 16,5 0 0-16,-2 0 0 0,8-1 0 15,-3 3 0-15,6-1 0 16,-3 1 0-16,6-1 1 15,-5 0 1-15,4-1 0 16,-8-2 1-16,0-3-1 16,-7 2 0-16,1 0 0 0,-5-1-2 15,2 4 0-15,-1-1 0 16,4 2 0-16,-3-2-1 16,1 2 1-16,-3-2 0 15,0 2 0-15,-5 0-1 16,-2-1 1-16,-5-1-1 15,0 2-16-15,-7-3-37 16,2 1-211 0,0 0 41-16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25.84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47 33 0,'0'0'92'0,"1"0"18"16,0-1 21-16,10-1 39 16,1-2-8-16,27-9 3 15,-24 8-40-15,1-3-20 16,-2 3-45-16,6-2-18 16,-2 7-23-16,4-1-6 15,-3 0-8-15,6 4-2 16,-2-1-2-16,4-1-1 15,-2 2 1-15,6-1 0 16,-4-3 0-16,7 3 1 16,-1-2 0-16,6-2-1 15,-3 0 1-15,6 0 2 16,-2 1 1-16,3 1 1 16,-6 0-1-16,8 0 0 15,-4-1-2-15,4 2-1 16,-1-1-2-16,6 4 1 15,-4-3 0-15,1 4 0 16,-7-3 1-16,2 0-1 16,-7-3 1-16,3 0-1 0,-1 2-1 0,5-3 1 15,-4 4-1-15,2-2 1 16,-7 1-1-16,1-1 1 16,-6-1 0-16,2 0 0 15,-1 2-1-15,0-1 1 16,-3 0 0-16,4 0-1 31,-6 1 1-31,1 0-1 0,-3-1-1 16,1 4 1-16,-3-3-1 15,1 0 1-15,-6 0-1 16,0 2 0-16,-4 0-2 16,-3-1-41-16,-6 0-42 15,-4 1-172-15,-5-4 4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42.12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-12 38 115 0,'0'0'85'0,"0"-1"-5"0,0 0-23 0,0 0-5 15,0 0-13-15,-1 1-11 16,0-1-3-16,0-1-3 15,1 1-9-15,-1 1-2 16,0-1-5-16,0 1 4 16,0-1 4-16,1 1 18 15,0 0 8-15,1 0 15 16,1 0-1-16,12 2 4 16,28 6-17-16,-16-8-5 15,-3-2-12-15,7 0 1 16,2-2-6-16,7 1 2 15,-2-2-4-15,8 0-2 16,-2 2-7-16,7 2-2 0,-10-2-3 16,5 2-1-16,0 1 0 15,1-3-1-15,-8 1 0 16,5-1 0-16,-10 1-1 16,-4 2 0-16,-4 3 0 15,-1-1-1-15,-6 2 1 16,4 1 0-16,-7-2 1 15,1 0-1 1,-2-1-1-16,2 1-1 16,-3-2 0-16,4 0-2 15,-7 0 1-15,-3-3-1 16,-2 1 1-16,0-1-10 16,-8 1-12-16,4 1-8 15,-1 0 0-15,-1 0-1 0,-1 0 10 0,-1 0 11 16,-13 3 5-16,-28 3-6 15,27-5 0-15,-7 0 0 16,4-3 1-16,-7 2 3 16,-1-1 7-16,1 1 1 15,0 0 1-15,0 2 1 16,3 1-1-16,6 2 0 16,-2-2 0-16,1 1 1 15,-3-2 0-15,0-1 0 16,-6-2 0-16,1 0 0 15,0 0-1-15,-2 0 1 0,3 0-1 16,-2 3 0-16,3 0 1 16,-1 0 0-16,7 2 1 15,0 1-1-15,5-2 1 16,1 0 0-16,5-1 0 16,1 0-1-16,0-1 0 15,-1 0-1-15,-1-2-1 16,1 2-5-16,2-1-4 15,6 3-4-15,4 0 0 16,7 1 1-16,6-1 5 0,10-1 4 16,3 0 5-16,15-2 1 31,4 1-1-31,11-1 0 16,0 0 1-16,16-1 0 0,-4 1-1 0,10 0 0 15,-7-1 0-15,12 1 0 16,-13 0 0-16,6 2 0 15,-9 2 0-15,3 0 0 16,-20 3 0-16,-2 2 0 16,-15-4 1-1,-10-1-6-15,-14 0-5 0,-9 1 0 16,-13-2 1-16,-14 1 0 16,-8 0 4-16,-18 2 7 15,-5 0-2-15,-17 0 1 16,-1 3-2-16,-14-2 2 15,2 1 4-15,-15 1 7 16,6-1 2 0,-13 4 3-16,12 0 0 15,-6 1-4-15,19-2-8 0,5 2-1 16,23-6-2-16,9 3 1 16,19-4 0-16,10-1 4 15,12-3 4-15,13 2-1 16,12-4 0-16,20-1-2 15,7 0-4-15,23-1-4 0,5-1 0 16,17-1-1-16,-7 2 1 16,18 0 0-16,-7 0 0 15,10-2 0-15,-12 2 0 16,13 4 1-16,-19 0-1 16,-1 0 1-16,-19 2-1 15,-4 1 0-15,-20-3 0 16,-2 3-2-16,-15 0 0 15,-5 1-8-15,-12 0-5 16,-6-1 0-16,-12 0 1 0,-11 2 3 16,-10-2 8-16,-17-1 5 15,-4 0 2-15,-22 0-1 16,1-1-2-16,-25 0 0 16,5 3-1-16,-19-2 1 15,14 4 2-15,-13 4 8 16,27-2 2-16,-10 2 5 15,20-1 0-15,3-1 4 16,20-2-7 0,1-3 1-16,21-1-3 15,5 0 6-15,12-3 3 0,7-1-1 16,5-1-4-16,11 0-4 16,6 1-6-16,14-1-10 15,3 0 0-15,20 1 0 16,0-1 1-16,13-1-8 15,-1 0-8-15,15 2-8 16,-6-1-2-16,11 1 1 0,-8 0 8 16,12 1 9-1,-10 2 9-15,2-1 0 0,-12 1 1 16,6 3 0-16,-15-1 2 16,1-1 0-16,-9 2 0 0,-2 2 0 15,-14-1-1-15,-7 1-1 16,-13-2-4-16,-11 1 1 15,-10-1 2-15,-9-2 5 32,-6 3 5-32,-11 1 3 15,-2-1 1-15,-8 0 0 0,3-3-5 0,-9 1-4 16,5-1-1-16,-8 0-1 16,3 1-1-16,-10 2-1 15,-1-7 1-15,-11 3-1 16,3 2 1-16,-9-4-1 15,6 1 1-15,-3 4 1 16,9-1-1-16,-1-1 1 0,10 1-1 16,1-2 0-16,3 1 0 15,-1 1 2-15,5-2 5 16,-5 1 5-16,4 0 14 16,-2-2 5-16,7 1 0 15,-2 0-6-15,10-1-5 16,-1 3-13-16,10-2-5 15,0 0-1 1,6 1 0-16,2-1 1 16,4-1-1-16,1 0 2 15,5-1 3-15,5 0 5 16,3-2 0-16,-6 0-2 16,8 0 0-16,20 0-5 15,32-1-4-15,-16 0 0 16,0 1 0-16,11-3 0 15,0 2-2-15,13-2-6 16,2-1-7-16,14 0-18 16,-9 2-6-16,15 1-9 15,-6-2 2-15,1 0 4 16,-11 1 17-16,7 0 7 16,-17 0 10-16,0 1 3 0,-9 4 4 15,-1-1-1-15,-12-2 1 16,-1 2 0-16,-6 1 0 15,-3 0 0-15,-7 0 0 16,0 0 1-16,-7 2-2 16,-3-4 1-16,-7 0-1 15,-3 1-2-15,-2-1-3 16,-2 1-9-16,-1-1-4 0,0 0-2 16,0 0 3-16,-1 0 2 0,0 0 9 15,-1 0 4-15,-3 0 2 16,-15 3 1-16,-25 5 0 15,15-7-1-15,0 2 0 16,-11 0 1 0,0-2-1-16,-5 3 1 15,4-2 0-15,-9 1 0 16,8 0 0-16,-3 1 0 16,13 1 0-16,-11-1 1 15,6-2 0-15,-7 2 4 16,3-2 3-16,-13-4 8 15,13 4 3-15,-9 2 4 16,7-2 4-16,-4 1-2 16,9 0-8-16,-1 0-3 15,10-2-4-15,2 1-6 16,7 1-2-16,-1-1 1 16,2-1-1-16,-1 0 1 15,1-1-2-15,-1 0 0 16,2 0 0-16,-1 2-1 15,4 0-1-15,-3-1 1 0,2 2-1 16,-2-2 0-16,-3 0 1 16,1 1 0-16,1-3 0 15,-1 3 0-15,3 0 0 16,2-2 0-16,-2 1 0 16,0 2 0-16,3-4 1 15,-4 1 0-15,5 0-1 16,-1 1 1-16,2-2-1 15,-2 2 1-15,4-1-1 0,-3 2 0 0,4-3 0 16,-4 0-1-16,4 2 0 16,-2 0 1-16,3-1-1 15,-1 0 2-15,5 1-1 0,0 0 2 16,1 1 2 0,2-2 9-16,2 0 1 0,0 0-2 15,0 0-1-15,1-1-2 16,3 0-10-16,12 0-1 15,24-3 1-15,-18 3 0 16,1 0 0-16,5-1 0 16,0-1 0-16,1 3 0 31,2-2 1-31,2 3 0 16,-5-2 0-16,2 3 0 0,-2-5 0 15,-3 4 1-15,-3-3-1 16,3 1 0-16,-2 0 0 15,4 1 0-15,-3 0 0 0,6 0-1 16,-2-1 1-16,5 2-1 16,-3-2 0-16,7 1-5 15,-6-2-8-15,5 0-8 16,-6 1-1-16,3 0 0 16,-5 0 5-16,2 1 7 15,-7 1 9-15,3-1 1 0,-5 2 0 16,0-1 0-16,-3 1 0 15,2 0 1-15,-2 0-1 16,3-1 1-16,-1 1 0 16,4 3 1-1,-4-4-1-15,3 0 1 16,-2 0-3-16,7-2-13 16,-6-3-4-16,11 3-1 15,-4 0 0-15,5 0 1 0,-5 2 14 16,3 2 3-16,1 0 2 15,-2-1 0-15,-6-2 0 16,4 1 0-16,-3 0 0 16,-8-3 1-16,-1 1 0 15,-1 1-1-15,-8 1 0 16,-1-2-1-16,-4 2-1 16,0-2-4-16,-3 2-2 15,0-2-8-15,0 0-8 0,0 1-22 16,0-1-27-16,-1 0-66 15,1 0-2-15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44.26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99 6 131 0,'-17'0'101'16,"-2"1"1"-16,1 0-25 0,2 1-13 16,2 1-22-1,4-2-9-15,4 0-18 16,5 1 1-16,4-2-5 0,-3-1-1 16,2 0 0-16,23 1-1 15,29 0-8-15,-12-2-1 0,2 2 0 31,8-1 1-31,2-1-1 0,9 0 0 16,-5 0 0-16,8 1-1 16,-8 0-2-16,9 0-6 15,-7 1-3-15,7-1-3 16,-9 1 0-16,10-2 1 16,-9 1 7-16,2 1 1 15,-6 0-3-15,5 1-29 16,-10-2-12-16,1 2-14 15,-5-1-15-15,-1-1 2 16,-8 3 29-16,5 0 13 16,-10-2 14-16,1 2 16 15,-6-1 5-15,2-2 1 16,-10 0 0-16,2 0 0 16,-5 2-1-16,-2-2-1 0,-5 3 1 15,-5-3-3-15,-4 3 1 0,-4-2 2 16,3 0 4-16,-1 0 1 15,-12 0 3-15,-38 7-1 16,24-6-2-16,-8 0-3 16,5 2-2-16,-9-3 0 15,-2-1 0-15,-12 1 7 16,1-2 13-16,-13 2 16 16,3-2 8-16,-4 3 9 15,10-1-6-15,-7 1-9 16,10-2-13-16,-4 3 6 15,6-1-4 1,-4 1 3-16,6-1 0 16,-4 3-4-16,7-3-11 0,-3 2-5 15,11 1-5-15,-4-1 0 16,10 0 0-16,-1-2 20 16,11 0 6-16,-4-3 4 15,11 1 0-15,-1-1 0 16,7 2-22-16,4-2-4 15,5 2-7-15,3 1-3 16,3-1-3-16,-5 0-1 16,1 0-1-16,15-1 1 15,28-1 4-15,-16 0-1 16,2 1 0-16,7-2-7 0,0 0-9 16,12-2-17-16,-3 3-6 15,9-2-8-15,0 1 7 16,11 2 7-16,-6 0 11 15,8-1-22-15,-4 2-3 16,2 1-16-16,-10 0-12 16,1-1-12-1,-8 0 29-15,2-1 10 16,-7 2 19-16,2-1 13 0,-7 1 19 16,1 2 0-1,-7-2 0-15,2 3 0 0,-11-4-1 16,5 5 1-16,-10-6-4 15,5 2 0-15,-5 1 0 16,3-1 0-16,-6 0 1 16,2 3 3-16,-7-2 0 15,-3-1 4-15,-4-1 18 16,-5 2 19-16,-6 0 20 16,-5-1-4-16,-6 3-5 15,-15-4-15-15,-3 2-21 16,-6-1-20-16,1-1 4 15,-6-2 1-15,4 4 9 0,-9-2 15 16,3 1 9-16,-14 2 21 16,7-1 8-16,-10 0-2 15,7-1-16-15,-5 1-7 16,9 0-20-16,-6 2-9 16,16-3-8-16,1 3 1 15,9-3 0-15,-1 0-1 16,9 0-1-16,0-1-1 15,0-1 0-15,-3 2 0 16,5 0-1-16,-3-1 0 0,3 2 1 0,-4-2 1 16,5 1 10-16,-1 0 23 15,3 0 9-15,0 0 17 16,3 0 5 0,1 0-2-1,-1-1-22-15,1 0-7 0,1 1-17 0,1 0-4 16,1-2-7-16,5 3 1 15,2-3 2-15,3 1 5 16,3 0 1-16,3-2-2 16,-1 2-4-16,0-1-6 15,1 0-5-15,5-1-4 16,11-1 0-16,30-2 2 16,-17 5 1-16,6-2 0 15,2-1-1-15,12 0-7 16,2 1-7-16,4-1-11 15,-3 1 0-15,8 2-4 16,-7 0 8-16,5-2 6 16,-9-1 11-16,6 1 3 15,-10-1 4-15,2 0 1 16,-7 1 0-16,-2 5 1 16,-3-2-1-16,2 0 1 15,-6 0-1-15,2 0 0 16,-3-3-3-16,2 2-7 0,-5 0-1 15,5 1-1-15,-7 0 0 16,5 1 2-16,-4-2 6 16,1 0 2-16,-5 0 0 15,4-1 1-15,-5 0 1 16,2-1-122-16,-4 1 121 16,2-2 0-16,-5 2 0 15,4 1 0-15,-5 0 121 16,1 0-121-16,-3 1 0 15,-1 0-4-15,-4 0-5 16,1 0-4-16,-2 0 1 0,-3-1-2 16,0 0 3-16,-1 0 2 15,-2 0 2-15,-2 0-11 16,0 0-6-16,0 0-6 16,0 0-3-16,0 0-4 15,0-1 9-15,-1 1 2 16,0-1 6-16,0 0-9 15,-1 0-27-15,-10 0-54 16,-5 1-3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46.03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1060 380 56 0,'-64'-1'96'16,"10"-2"-14"-16,1 2-1 15,12 1-25-15,-1-1-15 16,3-2-29-16,-1 5-7 0,7-2-3 16,-5 1 0-16,2-1 0 15,1-1 1-15,1 1 5 16,-5-2 8-16,6 1 0 15,-2-1 0-15,1 0 1 16,1 1-6-16,5 1-8 16,-3 1-2-16,4 0 0 15,0 1-1-15,4 0 0 16,-1 0 0-16,5-1 1 16,-3 0 0-16,7-1 1 0,-3-1 0 0,0 0 0 15,0-1 0-15,9 2 0 16,-9-1 1-16,7 1 1 15,2 1 4-15,3-1 3 16,-1 0 8-16,3 0 0 16,0 0 1-16,1 0-6 15,2 0-2-15,1 0-8 16,-1 0-1 0,-1 0-2-16,1 0 2 15,-1-1 0-15,0 1 3 16,-2 0 3-16,0 0 13 15,2-1 1-15,-2 1 0 16,1-1-3-16,2 0-2 16,-1 1-10-16,1-1 15 15,-1 1 5-15,0-1 6 16,1 0-2-16,0 0-2 16,0 0-16-16,0 1-3 0,1-1 0 0,0 0 15 15,0 0 9-15,0 0 9 16,0-1-2-16,0 0-2 15,0 1-17-15,0-1-8 16,0 1-11-16,2-5-2 16,0 0-1-16,2-2 5 15,0 2 3-15,2-5 12 16,20-22 5-16,-20 22 12 16,-2-2 1-16,0-5 5 15,0 2-8-15,-4-6 3 16,2 1-7-16,0-2-2 0,-2 2-8 15,0-2-3-15,3 3-9 16,-1-1-5-16,1 4-5 16,0 1-1-16,2 6-2 15,-2-1 0-15,1 4-1 16,-2 1-4-16,0 3-4 16,1 2-11-16,-3 1-2 15,0 0-4-15,0 0 4 16,0 0 4-16,3 8 11 15,6 11 4-15,17 23 3 0,-15-21 2 16,1 1 1-16,2 0 1 16,-3-2-1-16,-4 5 0 15,3-4 0-15,-1 1 0 16,1-3 0-16,-3-2 0 16,1-5-1-16,2-2-1 15,-2-2 0-15,2-2-1 16,0-3 1-16,2 0-1 15,-1-3 0-15,5 0-5 16,-1 1-3-16,6-1-2 16,0-1 0-1,4-2 1-15,1-2 6 16,5 0 1-16,-1-2 2 16,4 2 1-1,-4 1 1-15,5-4-1 0,-4 3 0 16,6-3 0-16,0 3-1 15,9-3 0-15,-1 3 0 16,7-1 0-16,-3 1 1 16,1 0 1-16,-10 2 1 15,-5 1 0-15,-10 3 0 0,-9-3-3 16,-8 3-3-16,-4 0-16 0,-3 2-6 31,-5-4-7-31,3 1 1 0,0 0 0 0,-1 0 14 0,-15 3 6 16,-29 8 6-16,17-6 1 15,-2-2 3-15,-9 0-1 32,-1 0 0-32,-9 2 1 15,1 0 0-15,-4 3 0 0,5-1 2 16,-7 1 0-16,7-2 1 16,-7 0 1-16,8-1 1 15,-3 0 2-15,11-1 0 16,4 1 2-16,10 0 1 0,0-2 0 15,5-1-1-15,2 1 1 16,3-3-1-16,1 1-1 16,3-1-1-16,1 1-1 15,-1-1-1-15,-1 0-1 16,1 0 0-16,2 0-1 16,0 3 0-1,2-2 0 1,2 1 0-16,0 0 0 0,0-2 0 0,1 0 1 15,0 1 0-15,-2 0 0 16,2-1 0 0,-2 2 0-16,-2 1 0 15,-1-2 0-15,2 2 0 16,-2 0 0-16,2 0 0 0,2-2 0 16,0 1 0-16,3-1 0 15,-1-1-1-15,2 0 1 16,1 0 0-16,0 0 1 15,0 0 1-15,0 0-1 16,0 0 1-16,0 0-3 16,0 0-1-16,0 0-1 15,0 0-1-15,1 0 1 16,2 0 3-16,15 1 1 16,30 0 0-16,-20-3 0 15,6-2 1-15,9-2-1 16,2 1 0-16,10-1 0 15,3-1-1-15,7 1-2 16,-2 0-7-16,4 0-30 0,-10 2-23 16,1 1-113-16,-13 2-42 15,0 1-39-15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46.84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 39 95 0,'-3'-1'78'0,"0"2"-8"16,-1-2-23-16,4 1-1 15,-1 0-20-15,0 0-9 16,0 0-7 0,0 0 0-16,-1 0 0 15,1 0 23-15,0 0 5 16,0 0 5-16,1 0 1 0,0 0 12 16,1 0-14-16,14 1 6 15,28-3-5-15,-18-1-1 16,6 2-17-16,11-4-9 15,1 0-13-15,14 0 0 16,-3 2-1-16,1-4 1 16,-10 3 2-16,-1 0 4 15,-8 4-1-15,-4 0 0 16,-9 0 0-16,1 0-3 16,-9 0-3-16,-4 0-1 15,-2 0-2-15,-2 1-7 16,-4-1-5-16,-3 2-1 15,-5 1 0-15,4-3-3 16,-1 0-2-16,-16 4-22 16,-26 7-9-16,20-8-24 15,8-2-11-15,-6 0-25 16,4-2 12-16,1 2-4 16,2 1 20-16,-4 1 13 15,-2-3 30-15,-5 2 10 0,4-1 12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5:52.98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41 50 716 0,'2'3'222'0,"-1"-3"17"16,-19-4-217-16,15 4-88 15,3 2-38-15,0 0 8 16,0-2 14-16,0 0 32 16,0 0 72-16,0 0 39 15,0 0 15-15,0-1 15 16,-1 0-8-16,0 0-9 15,1 0-28-15,-1 1-18 16,0-1-22-16,1 0-10 16,0 1-8-16,0 0-1 15,1 0 4-15,1 1 3 16,14 5 5-16,34 10 2 16,-22-14 2-16,9-2 0 15,2-2 0-15,17-2 1 16,4 0-2-16,11 0-1 0,-4 0 0 15,10-4 0-15,-7 3-1 16,8 0 0-16,-13 2 0 16,14-1 0-16,-9 3-1 15,5-1 1-15,-7 1 0 16,7-1 0-16,-18 0 0 16,7 1 1-16,-12-1 0 15,-3-2 1-15,-15 1 0 16,-2-1-4-16,-14 1-5 0,-9 1-32 15,-6 1-4-15,-9 2-5 16,-9 1 3-16,-9 0 2 16,-8 3 27-16,-11-1 0 15,-3-1-4-15,-17-1 1 16,1 1 2-16,-19 1 5 16,5-1 5-16,-12 0 8 15,16 1 1-15,-13 1 2 16,16-1-1-16,-12 0 1 15,8-1-1-15,-11-1 0 16,14 2 0-16,-6-2 0 16,10 1-1-16,7 2 1 15,17-1 0-15,2-2 0 16,14-2-1-16,5 2-1 16,8-1-2-16,4-2-8 15,6 1-2-15,6 2-4 0,4-2 0 16,9 2-1-16,4-2 7 15,7 2 3-15,-1-4 3 16,9 0 1-16,-3-2 2 16,5 0 0-16,-4 0 0 15,6 0-1-15,-3 2 1 16,7 0 0-16,-4 1-1 16,7 1-1-16,-5 1 0 0,11-2 0 15,-9 0 1-15,11 0-1 16,-2 0 1-16,10 0 0 15,-7 1 1-15,9-2 0 16,-9-2 0-16,4 0 0 16,-6 1 0-16,2-1 1 15,-7 4-1-15,-1 0 0 16,-9 0 1-16,-2-1 0 16,-6-1-1-16,-4 0 1 15,-5 0 0-15,0 1-1 16,-1 1 0-16,-2-1 1 15,-7 1-1-15,2-1 1 16,-3 1-1-16,0-1-1 16,-1 4 0-16,2-3 0 15,1 1 0-15,3 1-1 16,0-2 2-16,3 2-1 0,-3-1 1 0,3 0 0 31,-4-1 0-31,4 0 1 16,-4-3-1-16,1 2 1 0,-4-1-1 15,1 0 1-15,-4 0-1 16,4 0 0-16,-1 0-1 0,-1 0 1 16,5 2-1-16,-3-1 0 15,-4 1-1-15,1 0 1 16,0 1 1-16,-2-3-1 16,1 3 1-16,0 0 2 15,0-2-1-15,-1 0 0 16,-1 1-1-16,2 0 0 15,-1-1 0-15,0 1-1 16,-1 0 0-16,1-1 1 16,-1 1 0-1,-2 0-1-15,1-1 0 16,1 2 0-16,-2 0 0 0,1 0 0 16,1 1 0-16,-3 0 0 15,1-2 1-15,0 2-2 16,-4-2 0-16,0 0-1 15,0 0 1-15,0 0 0 16,0 0 1-16,1 0 0 16,-1 0 2-16,1 0-1 0,0 0 0 15,2 0 0-15,0 0 1 16,1 0-1-16,0 0 0 16,0 1 0-16,-2-1 0 15,1 0-1-15,1 1 0 16,-4 0-2-16,1 0 0 15,0 0 0-15,0-1 0 16,0 1 2-16,-1 0 0 0,1 0 3 16,0 0-1-16,0-1 4 15,0 2 2-15,-1 0 1 16,4 1 2-16,-4-1 2 16,4 4-2-16,0-1 0 15,-2 0 1-15,0-1-4 16,-1 0-2-16,0 1 0 15,-1-2-1-15,0 4-3 16,-1 0 3-16,1 2 1 16,-2-1 0-16,-5 27 0 15,6-27-1-15,-2 2 1 16,2-3-2-16,-2 1 0 16,-1-2-1-16,1 0 2 15,-1-1 0-15,1 0 0 16,0 2 0-16,1 0 1 15,0 0 0-15,1-1 0 16,1 1 3-16,1 1 1 0,-1-3 1 16,1 4 0-16,-1-3 1 15,2 2-1-15,-2-3-3 16,1 2 0-16,-1-2-3 16,0 1-1-16,-1-1 0 15,1 1-1-15,-1 0 0 16,0 1 1-16,1-1 0 15,-1 0 1-15,1-1-1 16,1 2 0-16,-2-2-1 16,1-1 0-16,0 3 1 0,0 0-1 15,1-1 0-15,2 2 3 16,-2-1 0-16,0-2 2 16,-1-1 0-16,2 2 0 15,-4-1-2-15,2 2 0 16,-1-2-2-16,-1 2 0 15,-1-1 0-15,2 2 0 16,-2 0-1-16,0 0 0 16,2 0 0-1,0-1 0-15,0 0 1 16,1 1 0-16,2-1 0 16,-3 0 0-16,1 0-1 15,0-1 0-15,-1 0-1 16,-1 2 0-16,2-3-1 0,0 1-1 0,-2 1 1 15,2 0 0-15,1 0 0 16,-1 2 2-16,1-3 0 16,0 2 2-16,1-3 1 15,0 1 2-15,1-1-2 16,-1 0 1-16,1-1 0 16,-1 1-1-16,-1-1 0 15,-1-1 1-15,0-3-1 0,0 0 0 16,0 0 0-16,0 0 0 15,0 1-2-15,0 0-1 16,0 0 0-16,0 0-1 16,0-1-1-16,-1 2 1 15,0 0 0-15,0 0 1 16,0 1-1-16,1 0 1 16,-1 0 0-16,0 0 1 15,0-1 0-15,0 1 2 16,1-1 0-16,-2-1 2 15,0 1 0-15,1-1 1 16,-1-1-1-16,-1 1-1 16,-5 3-2-16,-3 1-1 15,-22 7-1-15,20-12-1 16,1 0-1-16,-2 0 0 16,-1 0 0-1,-5 0 0-15,4 2 0 16,-5-1 0-16,2 1 0 15,1 0 0-15,-1 1 0 0,-3-3 1 16,4 1-1-16,-5-1 0 16,-2-2 1-16,0 1-1 15,2-1 1-15,-6 2-1 16,0-3 1-16,-5 3 0 16,1-3 1-16,-8 2 3 15,5 0 2-15,-10-1 2 16,5 1 0-16,-4 0-1 15,6-1-3-15,-6 1-1 0,7 0-2 0,-4 2-1 16,7 1 0-16,-4-1-1 16,2 0 1-16,-2-1 0 15,4-1 0-15,-5 1 0 16,4 0 1 0,3 0 0-1,6 0-1-15,2 0 0 16,8 1 0-16,-2 1 0 15,4-1-1-15,0 1 1 16,1 0-1-16,2-1 1 16,4-1 0-16,-3 0-1 0,6 2 1 15,2-2 1-15,4 2 0 16,-2-3-3-16,1 1-3 16,0 0-2-16,1 0-1 15,0-1-1-15,7 0 2 16,6 0 1-16,28-2 2 15,-16 2-1-15,1-1 1 16,8 0 0-16,1 1-1 16,7-2-4-16,1 1-1 15,-2-2 1-15,-6-1 0 0,-1 2 2 16,-7 0 3-16,-5 0 2 16,0 2-2-16,2 1-4 15,-3 1-1-15,3 1-5 16,-2-2 1-16,2 1 0 15,-2 1 3-15,-1-3-1 16,2 4 3-16,1-3-7 16,0 1-2-16,2-2-5 15,-2 1 3-15,-3-2 0 16,-1 0 7-16,1 2 2 16,-4 0 6-16,4 2 1 15,-3-1 0-15,3 0 0 0,-2 0-1 0,1 2-6 16,-2-2-3-16,2 0-9 31,-3 1-5-31,3-1-8 0,0-1 4 16,3 0 2-1,-3 1 6-15,2-1-1 0,-2-1 3 16,-2 0-14-16,-2 1-4 16,3 1 0-16,-3-1 6 15,-1 0 6-15,-3 2 15 0,2 0-4 16,-4-1-1-16,2 2-3 15,-3 0 2-15,1-2 0 16,-4-1 9-16,1 1 4 0,-1 1 3 31,0-1 0-31,-1-1 1 16,2 3 0-16,-2-3 0 0,-1 1 0 16,-3 0 0-16,2-1 0 15,-4 0 1-15,0 0-2 0,0-1 1 16,0 1-1-16,-1 0-1 15,0 0 0 1,0 0 0-16,0 0 1 0,0 0-1 16,-4 0 2-16,-8 3 0 15,-29 6 1-15,24-8 1 16,-5 0-1-16,0 0 0 16,-2 0 1-16,3 0 0 15,-1 3 0-15,1-2 0 16,1 1 3-16,0-3 4 15,-3 0 4-15,-1-1 3 0,-1 0 5 32,0 0-1-32,-4-1 0 15,5 2-3-15,-5-1-3 16,5 2-5-16,-1-1-3 0,4 0-2 16,-3 0-1-16,9 2 4 15,-8 0 5-15,6-1 1 16,-6 1 7-16,-2-2 5 15,-6 1 8-15,6-3-4 16,-7 3 0-16,8-2-6 16,0 1-8-16,4 1-10 15,0 0-1-15,5 1-2 0,-3-2 2 16,3 0-1-16,0-1-1 16,2 1 0-16,-1 0 0 15,4 0-1-15,-3 1 0 16,2 0 0-16,-1 1-1 15,2-1 0-15,1-1 1 16,2 0-1-16,0 2 1 16,2-2-1-16,1 0 1 15,3-1 0-15,0 2-2 16,2-2-2-16,0 0-2 16,0 1-2-16,1 0-1 15,5 0 2-15,11 0 1 16,30 2 2-16,-20-1 0 15,2-3 2-15,9 0 1 16,-1 4 1-16,4-3-1 16,-1 1 1-16,3 0 0 15,-5 1 0-15,-1-3 0 0,-6 0-1 16,2 3 0-16,-4-1 1 16,-1 0-3-16,-1 3-4 15,1-3-9-15,-3 0-5 16,2 2-4-16,-1-2 2 0,4 2 3 15,-3-2 11-15,3 0 4 16,-5-2 5-16,1 0-1 16,-7-1 1-16,3 2-3 15,-4 2 0-15,1-2-2 16,-4 3-3-16,5 0-9 0,-7 0-1 16,3 0-2-16,-2 0 3 15,-2-2 1-15,-2 0 9 16,1 1 4-16,-3 0 1 15,1-1-1-15,-1 2 1 16,0-3 1-16,-3 2 1 16,-1-3 0-16,-1 1 2 15,-3 0-4-15,0 1-3 16,-1 0-4-16,0 0-3 16,0 0-9-16,1 0 0 15,-1 0-4-15,0 1 4 0,0-1 4 16,1 1 10-16,0 0 10 15,0 0 7-15,0-1 3 16,-1 0 7-16,0 0 7 16,0 0-3-16,-15 3 2 15,-29 6 1-15,17-7-4 32,2 1-7-32,-7-1 5 15,3 3-2-15,-3-1-1 0,8-1-3 0,-6-1 3 31,7-1-2-31,-2-1 0 0,3 0-1 16,-5 0 2-16,5 0-4 0,-5 0-1 16,5 1-2-16,-3 0 7 15,3 0-2-15,-2 0 4 16,4 1 1-16,-8 0 5 0,6-2-5 16,-8 2 2-1,3-2-4-15,-7 0-2 16,6-1-7-16,-5 0-2 15,10-1-4-15,0 1 0 16,7 0 0-16,0 0 0 16,4 1-2-16,-2-1 1 15,3 1-1-15,-1 0-1 16,3 2 0-16,-1-2 0 16,3 1-1-16,-2-1 1 15,2-1 0-15,1 2-1 16,1-2-1-16,3 2-1 0,2 0 0 15,0-1-4-15,1 0-1 16,0-1 0-16,0 0 1 16,1 1 0-1,9-3 1-15,9 1 0 16,23-5 0-16,-15 5-1 16,4 1 1-16,7 1 2 15,-2-2 0-15,5 3 2 16,-1-2 0-16,-1 1 0 0,-8-3 1 15,7 3-1-15,-5-2 1 16,1 1-2-16,-4 1-4 16,5 2-5-16,-7-1-1 15,4 0 0-15,-5 0 1 16,5-1 5-16,-3-1 5 16,3-1-1-16,-2 0-2 15,0 0-2-15,-5 1 0 16,-1-2-3-16,-6 3-9 15,-1-1-20-15,-4 0-4 0,1 1-3 16,-2 1-2 0,2-1 11-16,-3 1 23 0,-2 0 7 15,1 1 3-15,-3-2 4 16,-3 1-1-16,0-1-23 16,-1 0-18-16,-3 0-23 15,0 0-6-15,0 0-4 16,1-1 22-16,0 1 19 15,3 0 23-15,3 0 9 16,-4-1 8-16,0 0 12 16,-2 0 0-16,0 1 1 15,0-1-4-15,-1 0-4 16,0 0-11-16,-1 0-3 0,-1 1 0 0,-20-7-2 16,-25-5-2-16,11 4-1 15,-3 1 1-15,-15-4 0 16,1-2 3-16,-15-2 8 15,1-1 11-15,-15-3 17 16,8 0 8-16,-18-4 15 16,4-2-1-16,-12-5 2 15,10 4-15-15,-12-5-7 16,12 7-10-16,-5 1 3 16,16 5-2-16,-4 3 8 15,19 5-1-15,9 1 2 16,19 4-7-16,14 0-15 15,21 0-15-15,26-2-8 16,13 1-5-16,22-4-5 16,7 1 8-16,22 0 3 15,-6-2 4-15,25 4 2 16,-7 3 2-16,24-1 0 16,-12 1 5-16,15 6 4 15,-23-2 2-15,-1 0 3 16,-29 0 0-16,-12 2-2 15,-30-3-10-15,-22 3-6 16,-24-1-3-16,-25 1-1 16,-17-3-1-16,-20 2 6 15,-2 0 2-15,-13-4 0 16,8 0 2-16,-8 1 19 16,16 1 9-16,2-1 8 15,16 2 1-15,9 0-3 0,26 1-25 16,17-2-13-16,21 0-8 15,30 1-18-15,17 2-5 16,22-3 2-16,3 1 5 16,12-1 2-16,-15-1 16 15,3-2 7-15,-19 2 4 16,-3-1 0-16,-21 3 0 16,-8 0-3-16,-17 1-8 15,-13 2-2-15,-10 0-1 16,-12 3 1-16,-7 1 3 15,-12-1 8-15,-7-3 3 16,-20 0 8-16,-3 0 2 0,-14-1 5 16,-5 0 3-16,-10 2 6 0,9-2-4 15,-5 5 5-15,12-2-2 16,10 0 1-16,17-1-7 16,6 0-2-16,17-1-7 15,7-2-10-15,7 1-39 16,2 0-203-16,3 2 48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01.3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 24 96 0,'-1'-1'104'0,"0"0"-13"16,0 0-4-16,0 0-30 15,1 1-8-15,-1-1-21 16,0 0-4-16,0 0-10 15,0 1-1-15,-1-1-6 16,0 0 1-16,1 1 2 16,-1-1 2-16,1 0-1 15,1 0 4-15,0 0 0 0,0 1 5 16,0-1 6-16,8-2 3 16,5 1 0-16,29-2 3 15,-23 5-9-15,4 0-5 0,1-1-2 16,9 0-1-16,0 0-4 15,9 0 0-15,1 0-3 16,7 0-2-16,-5 3-2 16,11 0 0-16,-7 0-1 15,7-2 0-15,-6 1 1 16,9-3-1-16,-8-2 0 16,11 2 0-1,-8 0-2-15,13-1 1 16,-9 1-1-16,6 1 1 15,-11-2-1-15,9 2 1 16,-12 3 0-16,0-3 0 31,-14 0 2-31,-7 4 0 0,-11 0-1 16,8-2 1-16,-7-2-4 16,-3 3-5-16,0-3-14 15,0 0-3-15,-20 1 0 16,-2 2 3-16,-9 0 3 0,-2 0 14 15,2 1 3-15,-5 0-1 16,-7-1 0-16,6 1 0 16,-9 0 0-16,-6-4 0 15,-8 2 0-15,1 0 0 16,-12 0 0-16,-3 0 1 16,-5 2 4-16,6 0 3 15,-12 0 9-15,8 0 6 16,-2 1 8-16,4 0-2 0,-8 2 0 15,11-2-9-15,-7-1-4 16,8 1-9-16,0 1 0 16,5-4-4-16,5 6 1 15,15-4-1-15,3-1 0 16,10-2-1-16,7 1 1 16,6-4 1-16,6 0-13 15,6 1-2-15,15-1-2 16,6-3-2-16,19 2-2 15,4-2 12-15,23 0 1 16,-1 0 2-16,23 0-1 16,-1 1 0-16,23 1 1 15,-5-1 2-15,13 1 2 16,-14 1 1-16,-2-3 1 16,-28 1 0-16,-8 3-1 15,-25 0 0-15,-15 1-10 16,-16 1-8-16,-15 6-3 15,-17 0-2-15,-20 4 1 16,-12-1 8-16,-23 7 4 0,-10-2-1 16,-24 3-3-16,5-1 0 15,-19 2 0-15,10-3 5 16,-9 0 15-16,16-2 11 0,-9 2 18 16,22-3 5-16,8 0 2 15,23-2-11-15,16-1-11 16,22-5-22-16,20 0-5 15,17-3-3-15,25 1-1 16,15-3 2-16,25 0 4 16,4-2 0-16,24 2 5 15,-5-3 8 1,22 1 18-16,-10 1 7 0,20-2 10 16,-21 1-1-16,0 2-4 15,-27-1-17-15,-5 4-6 16,-34 1-10-16,-12-1-11 15,-18 1-12-15,-18 1 0 16,-18 1 0-16,-21 0 3 16,-10-1 8-16,-33 4 9 15,-3-1 0-15,-24-3-2 16,-3 4-3-16,-21 5 4 16,18-3 5-16,-12 4 10 15,16 2 5-15,11 4 8 16,18-5-1-16,6 1-2 15,22-1-10-15,11-3-5 0,13-4-12 16,16-1-9-16,18-4-3 16,24-4-2-16,11-4 0 15,29-4 3-15,9 1 7 16,22-6-1-16,0-1 1 0,32 2 2 16,-16-1 5-16,17 0 14 15,-18 5 6-15,5 2 3 16,-30 3 1-16,6 4-4 15,-24 3-14 1,-5-2-4-16,-21 3-3 16,-9 1-2-16,-15-2-3 0,-10 0-10 15,-9 1-3-15,-11-1 3 16,-9-1 0-16,-16-2 5 16,-9 0 10-16,-20 2 1 15,-7 1-3-15,-16 4 4 16,0 0 2-16,-15 3 2 15,6 4 2-15,-21 1 1 16,9 1-4-16,-13 3-2 16,16-5-2-16,-5 0 0 15,23-4-1-15,4-2 1 16,23-3 1-16,2 0 2 16,19-3 0-16,6 0-1 15,7-4 5-15,6 2 5 16,12-2-1-16,0-1-6 15,4 0-5-15,-2 1-9 16,1 0-9-16,12-1-2 0,8 0 4 0,34-1 0 16,-20 4-1-16,12-1-9 15,1 0-4-15,17-1-8 16,1-2 1-16,13 0 3 16,-3 1 11-16,13-5 5 15,-12 0 10-15,6 1 3 16,-16 1 1-16,3-2 1 15,-14 5-1-15,4 1 0 16,-11-1-1-16,4 0 0 16,-7 3 0-16,0-2 0 15,-8 0 1 1,2 4-1-16,-10-3 0 16,-3 0 0-16,-7 0 0 0,0 3-1 15,-4-2-1-15,2-1-2 16,-1 1-1-16,1 0 0 15,-2-3 1-15,2 2 1 16,-2 1 2-16,0-2 1 16,-3 1 0-16,-2-1 0 15,-2 1-3-15,-3-2-9 16,-2 4-9-16,-2-2-16 0,-1 1-4 0,-2-1-3 16,1 0 8-16,0 0 8 15,-1 0 17-15,1 0 5 16,-1 0 5-16,-1 0 0 15,-8 3 0-15,-13 0 0 16,-26 3-1-16,17-5 1 16,-2-1 0-16,-7 2 0 15,4 0 1-15,-8 2-1 16,5-2 1-16,-8 0-1 16,8 1 1-16,-7-1 0 15,5 0 0-15,-5 0 1 16,5-1 1-16,-5 1 2 15,6 1 3-15,-4-3 8 16,6-1 4-16,-5 1 8 16,6-1-1-1,-5 0-3-15,5 2-7 16,0 1-5-16,7-1-7 16,-4 1-3-16,8-1-1 0,-2 0 1 15,5 0 0-15,1 1 1 16,2-2-1-16,1 2 1 15,2-2-2-15,2 0 1 16,1 0-1-16,3 4 0 0,1-4 1 16,1 1 0-16,3-1 2 15,4 1 0-15,0-2 2 16,2 0-8-16,1 1-4 16,0 0-7-1,0-1-3-15,1 1-1 16,6 0 6-16,7 0 4 15,27 0 4-15,-18-2 1 16,-4 0 1-16,10 0-2 0,3 1 0 0,6-1-4 16,0 0-6-16,12 1-4 15,-4-1 0-15,8-1 1 16,-4 1 5-16,8-2 6 16,-11 1 5-16,6 0 0 15,-7 2 1-15,0-1 0 16,-8 2 0-16,0-1 1 15,-5 2-2-15,4-1 1 16,-4 0 0-16,5 0 0 16,-3 1 0-16,4 1 1 15,-5-2-1-15,4 1 0 16,-7-1 0-16,2 0 1 16,-6 1-1-1,1-1 1-15,-6 2 0 16,-1-2-1-16,-1 1 1 15,0-2-2-15,-3 2 1 16,0-1-1-16,-2 3 1 0,-3-1-1 16,-2-1 1-16,-4 0-4 15,-2 1-1-15,-2-2-1 16,-2 1 2-16,-1-1-1 16,0 0 6-16,1 0 2 15,-2 0 1-15,0 0 0 16,-14 4-1-16,-31 3-1 15,21-7-1-15,-10 2 0 16,-4-3-1-16,-6 2 0 16,1 0 0-16,-7 0 0 15,6 0 0-15,-2 3 0 16,6-1 1-16,-6-1-1 16,10 1 1-16,-7-1 1 15,4-2 2-15,-6 0 7 16,10 3 3-16,-7 0 8 15,6-2 1-15,-1 2-1 16,6-3-5-16,-3 2-5 16,7-2-7-16,-3-1-2 15,2 3-2-15,-2-1 6 0,3 0 3 16,-6 2 6-16,3-2 2 16,-9 3 7-16,7-1-5 15,-6 0-3-15,9-1-5 16,0 0-3-16,12 1-4 0,-1-3 1 15,8 1 0-15,0-1 2 16,4 1-1-16,-1-3 0 16,4 1-2-16,0 0-1 15,2 1-2-15,2-1-1 16,1 0-3-16,-1 1-5 16,1-1-4-16,0 1-6 15,0 0-1-15,1 0 1 16,12 0 6-16,35 0 3 15,-25 0 6-15,10-2 1 16,2-1-1-16,10 0 0 16,0-2 0-16,12-2 1 15,-4 3-1-15,9 0 2 16,-6 0 0-16,2 0 0 16,-8 1 1-16,4 0-1 0,-8-1 0 15,3 2 0-15,-5 1 0 16,6 0-1-16,-8-1 0 15,4 0 2-15,-7 2-1 16,3 0 1-16,-8-1-1 16,2 2 1-16,-6-1 0 15,1 0-1-15,-6 0 0 16,2 0 0-16,-1 0 0 16,-1 0 0-16,0 0 0 0,2 0 1 15,-2 0-1-15,-1-1 1 16,-1 1-1-16,-1-1 0 15,-4 2 1-15,3-1-1 16,-4 1 0-16,2 0 0 16,-4 1 1-16,1-1-1 15,-3-1 0-15,1 0 0 16,-3 1 1-16,1-1 0 16,-1 1 0-16,-1-1 1 15,-2 0-1-15,0 0 0 16,-2-1 0-16,0 1-2 15,-2 1-1-15,2-1-8 16,-4 0-6-16,1 2-17 0,0-2-4 16,-3 0 0-16,-1 0 6 15,1 0 4-15,-2 0 16 16,-11 0 4-16,-6 0-2 16,-29 0-11-16,22 0-6 15,-3 0-13-15,0 0-2 16,-3 0 2-1,1 0 12-15,-4 0 6 16,0 0 14-16,-5 1 3 0,1 0 2 16,-7 1 0-16,4-1 0 15,0 2 0-15,4 0 1 0,2 0 1 16,10 0 0-16,2 3 1 16,2-4 0-1,1 0 1-15,-1-2 0 16,-1-1-1-16,2 0 0 0,0 1-1 15,3-1 0-15,2 1-1 16,3 1 0-16,-2 0 0 16,6-1-1-16,1 3 1 15,3-2 1-15,-1-1-1 16,0 0 1-16,-2 0-1 16,-1 0 0-16,-3 0-1 15,1 2 1-15,-1-1-1 16,2 1 1-16,1 0 0 0,5-1 0 15,0 1 0 1,4-2 0-16,0 0-2 0,0 0-1 16,1-1-2-1,2 0-1-15,12 1 1 16,24-4 2-16,-18 3 1 16,-1 0 1-16,3-1 1 15,1 2 0-15,2 0-1 16,-2 0 1-16,5-1 1 15,0 0-1-15,1-2 2 16,0 0-1-16,2 0 1 16,-6 1 0-16,3 0 0 15,-5 0 0-15,5 1 0 16,-6-1 0-16,4 1-1 0,-1 2 0 16,-4-2 0-16,1 1 1 15,-4 0-1-15,-1 1 0 16,-2-2 0-16,2 1 0 15,-6-1 0-15,5 2 0 0,-3-1 1 16,-3 0-1-16,5-1 1 16,-3 1 0-16,4-1-1 15,-3 2 1-15,4-4-1 16,-4 3 1-16,1 0 0 16,-3 0 0-16,2-2 0 15,-4 3 1-15,1-3-1 16,-3 1 0-16,1 1 0 15,-1 1 0-15,0-2-1 16,1 5 0-16,0-3 1 16,3 1 0-16,-4-3 0 15,0 1 1-15,1-2 0 0,0 2 0 16,-3 0-1-16,3 0 1 16,1 0-2-16,-5-2-1 15,6 3 1-15,-1-4-1 16,-1 2 0-16,-1 1 1 15,-1 1 0-15,-4-1 1 16,0 0 0-16,-2 0 0 16,-1-1 0-16,0 1 0 15,0-1-1 1,0 0 0-16,1 0 1 0,0 0 0 16,9 1 1-16,-5 0 1 15,0 0 0-15,-1 0-1 16,0 0 0-16,-4 0-2 0,4 0-1 15,-1 0 0-15,-1 0 0 16,1 0 1-16,-1 0 1 16,1 0 0-16,0 0-1 15,0 0 1-15,1 0-1 16,-1 0 1-16,0 0 0 16,0 0 1-16,1 0 0 15,-2 0-1-15,0 0 1 0,-1-1 0 16,1 1-1-16,0 0-2 15,0 0 0 1,1 0 0-16,1 0-1 16,-1 0 0-16,2 0 2 0,-1 0 1 0,1 0 2 15,-1 0 3-15,0 0 29 16,-3 0 9-16,0 0 5 16,0 0 0-16,0 0 0 15,-1 0-30-15,1 0-8 16,0 0-6-16,-1-1-2 15,0 1-2-15,0 0 0 16,1 0-1-16,-1 0 1 16,1 0 1-16,-1 0 2 31,0 0 2-31,0-1 2 0,0 0 0 0,0 1 5 16,0-1 1-16,0 0 3 15,0 0 0-15,0 0 0 16,0 1-3-16,0-1-3 15,0 0-4-15,0 0 2 16,0 0-3-16,0 1 1 16,0-1 1-1,0-1 4-15,0 1 1 16,0-1 2-16,0-2-1 0,0-4 4 16,0 2 0-16,-1-1 1 15,0 0-1-15,0 0 0 16,0 2-4-16,1-2 0 15,-1 1-2-15,0 0 3 16,0-1-1-16,0-1 0 16,1 1-4-16,-1 1-2 15,0-2-4-15,0-1 0 16,0-2 0-16,1-28 0 0,0 25 0 16,-1-2 0-16,-2 1 0 15,-1-1 3-15,3 3 0 16,-3 1 1-1,2 2-1-15,0 0 1 16,2 3-2-16,-2-1 0 16,1 2-2-16,0-1 0 15,-2 0 0-15,2-1-1 16,-1 0 0-16,0-2 1 16,1 1 0-16,1-1 1 15,0-1 0-15,1-1 2 0,0 1 1 16,1-1 1-16,-1 1-1 15,0 1 0-15,0 2-3 16,-1-1-2-16,-1 1-3 16,1 2 0-16,-1-2-1 15,1 3 0-15,0 0 0 16,0 0 1-16,0-1 0 16,0 1 1-16,0-1-1 0,0-4 1 15,1 2 0-15,1 0-1 16,-1 1-1-16,0-1-2 15,1 4 0-15,-1 1-2 16,0 1-1-16,-1 1 0 16,0 1 2-16,0-1 1 15,0 1 2-15,0-1 2 16,0 0 0-16,0 1 1 0,0-1 0 16,0 0-1-16,0 0-1 15,0 0 1-15,0 1 0 16,0-1-1-16,0 0 0 15,0 0-1-15,0 0-2 16,0 1-4-16,0-1-2 16,0 0-3-16,0 0-3 15,0 0-2-15,0 0 2 0,0 1 0 16,-1 0 3-16,1 0 2 16,-1 1 3-16,-1 0 1 15,-6 4 1-15,-9-1 3 16,-26 26 1-1,22-22 0-15,1-1 0 16,-6 0 0-16,1-6 0 16,-6 3 0-16,0-5 1 15,-9 4-1-15,4 0 1 0,-5 2-2 16,3-1-1-16,-9 1 1 16,6-2 0-16,-7 1 1 15,1-1 1-15,-6 0 1 16,7 2-1-16,-7-1 0 15,5-1 0-15,-1 0 1 16,8-1-1-16,-3 2 0 16,6-2 1-16,-4-2 0 15,5 2-1-15,-7 2 1 16,6-3-1-16,-5 0 1 16,7 4-1-16,-3-2 0 15,5-1 0-15,-6 0 1 16,4 1-1-16,-1-1 1 15,6 0 0-15,4-2 0 16,10 2 1-16,3 0-1 16,9-3 2-16,1-2-7 15,8 3-4-15,3-2-6 16,4-3-1-16,7 2-4 16,5-3 7-16,8 2 2 0,3-3 4 15,8 1-1-15,0-1 1 0,11 1-2 16,-2-2 1-16,12 2 0 15,-3 1 0-15,10-4-2 16,-8 4 1-16,7 1 0 0,-13-3 0 16,5-1 1-16,-11 6 2 31,-2 0-10-31,-10 0-5 16,2 2-13-16,-9-1-5 0,0-2-3 15,-6 3 10-15,3-1 6 16,-5-1 13-16,2 2 6 15,-4-2 5-15,2-1 2 16,-4 0 0-16,1 1 0 16,-4-2-1-16,2 1 0 15,-3 1-2-15,3-1-1 16,-1 0-1-16,1 0 1 16,-1 1 1-16,2 1 1 15,-6-3 3-15,-1 1 1 16,-9-1-1-16,0 3-5 15,-8-3-5-15,-3 4-1 0,2 0-1 16,-2 0-6-16,-3 0 0 16,0 0-2-16,-3-1-1 15,-3 2-3-15,2-1 6 16,-11-1 4-16,1 2 6 16,-6 0 0-16,-5 2 2 15,-7 0 1-15,3 2 1 16,-10-1 1-16,7 1 0 15,-7-4 0-15,2-1 1 16,-11 1 2 0,6 0 0-16,-13-4 1 0,9 3 1 15,0 1-2-15,12 0 0 0,-2-2 0 16,12 3-1-16,-3-1 0 16,5 1 1-16,-3 1-1 15,2 0-1-15,-3 1 0 16,5-1 0-16,-4 0 0 15,2-2 0-15,3 4-2 16,6-4-2-16,4-1-21 16,8 0-6-16,8 1-12 15,8-3-1-15,9 0-4 16,7 2 21-16,8-5 4 16,0 1 12-16,12-1 3 15,-1 2 3-15,6-2 1 16,1 2 1-16,15 1-14 15,-7 0-15-15,16-1-7 16,-3 1 0-16,10-3 0 0,-8 2 15 16,9-2 16-16,-17 1 10 15,2 0 1-15,-13 2 4 16,-4-4-2 0,-9 3-1-16,0 0 0 15,-11 1-2-15,-1 1-2 0,-5 2-1 16,1 0-1-16,-6 0-2 15,0 1-4-15,-5 0-4 16,-3-2-9-16,-6-1-2 16,-4-1 0-16,-5 2 4 15,-3-2 2-15,-3 1 10 16,-8 1 3-16,0 1 1 16,-11 1-1-16,-3 0 2 0,-13 0-1 15,-3 1 2-15,-15-1 8 16,0 0 8-16,-15 1 12 15,5 2 6-15,-7-1 9 16,6 0-4-16,-3 0 7 16,13-1-9-16,0 0-1 15,18-1-10-15,4-1-3 16,15-1-16-16,11-1-11 16,11 0-18-16,10-1-18 15,13 2-3-15,8-2-10 16,11 1 0-16,11-5 10 15,4 1 14-15,12-2-53 16,9 1-17-16,9-1-5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48.34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1466 4 185 0,'0'0'52'0,"0"0"12"16,-1 0-53-16,1 0-8 15,-1 0-4-15,-1 0 1 16,-5 0 1-16,-8-1 11 16,-27 3 10-16,20-2 23 15,-2 0 8-15,-9 1 14 16,-2 3-3-16,-8 0 2 15,0-2-17-15,-7-1 3 16,4-2-13-16,-11-3 2 0,9 0-9 16,-10 2 0-16,7 3-10 15,-6-2-1-15,5-1-7 16,-7 1-3-16,8 2-5 16,-6-5-2-16,6 6-1 15,-1 3-1-15,10-1-1 16,1 0 1-16,7 1-1 15,3-1 1-15,9-2 0 16,-3-1 0-16,5-1 0 16,3 2 1-16,2-1-1 15,-2-1 1-15,5 0 0 16,1 1 1-16,2-1-48 0,2 0 49 16,2 0-1-16,1 0 0 15,2 0-2-15,1 0 48 16,0 0-50-16,1 0 1 15,-1 0 0-15,1 0 2 16,0 0 0-16,0 0 0 16,0 0-3-16,0-1-3 15,0 0-3-15,1 0-1 16,-1 1 0-16,13-1 1 16,0 3 4-16,31 7 0 15,-26-5 2-15,7-2 0 16,-4 0 0-16,10-1 0 15,1-1 0-15,7-4 1 16,-4-1 0-16,7-3-1 0,-6 2 1 16,0 0-1-16,-4 4 1 15,1 0-1-15,-5 5 0 16,7-2 0-16,-8 0 0 16,0-2 0-16,1 1 0 15,1-1 0-15,-9-2 0 16,4 1 0-16,-2 0 0 15,-3 2 0-15,-5-2 0 16,1 2 0-16,-3 0-1 0,0 2 1 16,-3-2-1-16,3 4 1 15,-3-3-1-15,-1 0 1 16,-1 0 0-16,3 0 1 16,-1 0-1-16,4 1 1 15,-1-1-1-15,4 1-1 16,0 0 1-16,2 1-1 15,-2-1 1-15,1 1 0 16,0-2 0-16,-1-1 0 16,-5 0 1-16,4 0 0 15,1-1-1-15,-6-2 2 16,1 1-2-16,4 2 0 16,-5-1 0-16,2 0 0 15,-1 0-1-15,-1 2 0 16,0-2 1-16,0 0 0 0,-1 2 0 15,2 0 0-15,1-2 0 16,0 2 0 0,-1-1 0-16,0 1-1 15,-1 1 0-15,-2-1 0 0,-1 0-1 0,1 1 0 16,-2-1 0-16,-1 0 1 16,1 1 0-16,0-1 1 15,-1-1 1-15,3 0 0 16,-2-1 0-16,4 0-1 15,-5 1 1-15,3-1-1 16,-2 1-1-16,-2 0-1 16,-2-1 0-1,2 1 0-15,-4 0 0 16,0 0 1-16,0-1 1 16,0 1 0-16,0 0 0 15,0-1-1-15,0 1 0 16,1 0-1-16,0 0 0 15,0 0 2-15,0 0 0 0,0 0 1 16,3 0-1-16,-1 0 1 16,2 0 0-16,-3 0 0 15,-1-1-1-15,0 0-3 16,-1 1-2-16,1 0-6 16,0 0 0-16,0 0 0 0,0 0 3 15,-1 0 3-15,0 0 5 16,0 0 2-16,0 0-1 15,0 0 1-15,0 0 0 16,0 0-1-16,0-1-2 0,0 1-2 16,0 0-1-16,0 0-1 15,1 0-1-15,0 0 1 16,-1 0 1-16,0 0 0 16,0 0 0-16,0 0-2 15,0 0-1-15,0 0-2 16,-1 0 1-16,0 1-1 15,1-1 3-15,-1 1 0 16,-3 6 3-16,-1 1 2 16,2-3 1-16,-15 27 1 15,16-23 2-15,2-1 0 16,-1-1 1-16,-1 2 1 16,1-1 1-16,-3-1 1 15,1 1 1-15,-2 1 2 16,5 0-2-16,-1 1 2 15,-1-1-1-15,1 3 3 16,1-3-1-16,-3 3 3 16,0-5-2-16,1 4 0 15,-2-5-3-15,2 1 0 0,-1 0-2 16,2 1 5-16,0-2 1 16,0 0 2-16,1 0 1 15,1 0 2-15,0-3-5 16,2 3 0-1,-1-2-5-15,-1 2 1 16,0-2-3-16,0 2 0 0,-2-1-2 16,3 2 1-16,-2-1-2 15,3 2 0-15,-3-2-1 16,-1 0 0-16,-1 0 0 16,2 3 0-16,-1-3 0 15,3 3 1-15,4-1-2 16,-2 1 2-16,-4-3-2 15,1 0 1-15,-4-1 0 16,3 0 0-16,-1 0 1 16,1 0 0-16,0-1 1 15,2 1 0-15,-3-1 0 16,-1 1-1-16,2 2 0 16,-3-2 1-16,0-1-1 0,2 5 1 15,2-5 0 1,-1 0 1-16,3 0 0 0,0 2 1 15,-4-6 1-15,-1 1 1 16,1-1 0-16,1 0 1 16,0 0-2-16,0 0 0 15,0 0-2-15,0 0 1 16,0 0-3-16,-1 0 1 16,0 0-1-16,0 0 1 15,1 0-1-15,0-1 2 16,-1 1-1-16,0 1 2 15,1-1 0-15,-1 0 3 16,0 1 0-16,1-1 5 0,0 0 0 16,0 0 7-16,0 0 2 15,0 0 4 1,0 0-3-16,0 0-1 16,0 0-7-16,-1 0-5 15,0 0-6-15,0 0-1 16,0 0-1-16,0 0-1 0,-1 0 0 15,-4 0-1 1,-3 0 0-16,-6 0 0 0,-24-2-1 16,15 0 0-16,1 1 1 15,-10-2-1-15,-3 0 0 16,-6 0 0-16,0 1 0 16,-6-2 1-16,1-2 0 15,-8 0 0-15,5 2 0 16,-4 1 0-16,7 0 1 15,-5 0-1-15,9 1 1 16,-5-3 0-16,5 1 0 0,-6-1 0 16,10 4 0-16,-8-2 0 15,9 4 0-15,-2-1-1 16,11-2 1-16,-2 2-1 16,9 2 1-16,2-3 0 15,7 3-1-15,-2-1 1 16,7-1-1-16,0 0 0 15,0-1 0-15,3 1 0 16,1 0 0-16,-1 1 2 16,3 0 0-16,1-1 2 15,1 0-1-15,-1 0-1 16,1 0 0-16,-1 0-2 16,0 0 0-16,0 0-1 15,1-1 2-15,-1 1-1 16,0-1 1-16,0 1 1 15,0 0-1-15,1 0 1 16,-1 0-1-16,1 0 0 16,0 0-2-16,0 0-2 15,0-1-3-15,0 0-4 0,1 0-1 16,-1 1-1-16,4-1 1 16,9 1 1-16,1-1 3 15,27 5 1-15,-21-2 3 16,4-2 0-16,1 1 2 15,6-1 0-15,2-1 0 16,8 0-1-16,-2 2 1 16,5-2-1-16,-2 2 0 15,4 2-2-15,-3 1-1 0,1-3-6 16,-7 2-4-16,3-2-13 16,-6 1-2-16,0-1-6 15,-3 3 1-15,1 1-7 16,-5 3 9-16,1-2 0 15,-7 1 6-15,0 0-4 16,-2-3 5-16,-1-2-9 16,-1 3-4-16,7 2-23 15,-4-6 0-15,3 4 0 16,-1 0 11-16,2-2 5 16,-6-1 22-16,3 4 8 0,-5-2 7 0,2 0 1 15,-4 1 6-15,-1-2 0 16,-1 1 1-16,0-1 0 15,-3-3 1-15,-1 0-2 16,-2-1 1-16,-3-1-4 16,-1 2-2-16,-2-1-1 15,-1 1 1-15,0 0 0 16,0 0 3-16,0 0 3 16,-1 0 0-16,-1 0 0 0,-8 2 0 15,-4 0 1-15,-23 4 0 16,19-6 1-16,-1 1 0 15,-4-1 1-15,1 2 0 16,-5 0 2 0,2-1 0-1,-3-3 0-15,0 2 0 0,-3 0 1 16,3-4-2-16,-4 3 2 16,2 2 2-16,-4-3 7 0,1 0 5 15,-4 0 6-15,7 2 3 0,-3-3 7 16,6 0-8-16,-2 1-2 15,4 0-8-15,-5 0-4 32,7 2-8-32,-5-4-1 15,4 2-3-15,0 1 2 16,1-2-1-16,-2 1 2 16,4 1 0-16,-4-2 1 15,2-1 0-15,0 3-2 16,1 0-1-16,1 0-2 0,1-2-1 15,0 4 1-15,1-1-1 16,0-4 0-16,1 1 1 16,0 3 0-16,2-1 1 15,1-2 1-15,1 2 0 16,0-3 1-16,2 1 0 16,0 0 1-16,2 1 1 15,-1-2-1-15,1 3 0 16,-1-2-1-16,2-2-2 0,-1-1 0 15,3 0-2 1,-1 2 2-16,2 0 0 0,2 0 2 16,0-1 0-16,0 2 0 15,0-1-2-15,-4-1-2 16,-1 2-3 0,-10-2-2-16,5-3-1 15,0 2 0-15,-1-1 1 0,4-2 2 16,7 4 2-16,-1-1-1 15,-2 1-5-15,11 0-10 16,0-1-2-16,16-2-3 16,7 0 2-16,20-3 4 15,11-1 10-15,28-3 2 16,6 2 1-16,26-1 0 16,-1 1 2-16,13 1 0 15,-17 6 2-15,5-1 0 16,-22 6 1-16,0-2 0 15,-22 7-1-15,-6-2 1 16,-24 1 0-16,-14-2 2 16,-24 2 1-16,-22-4 0 15,-18-2 1-15,-24-1-1 16,-10 1-3-16,-25-2 0 16,5 1-1-16,-14 1 0 0,9-1-1 15,-7 1 1-15,16 1-1 16,0-1 1-16,20 0 1 15,10 2 0-15,23 0-1 0,13-2-4 16,19 5 0-16,24 1-1 16,19 0 0-16,24-2 0 15,12 5 3 1,16-1 0-16,-11 1 1 0,4 2-1 16,-18-1 1-16,-4-1 0 15,-15 1 0-15,-6 0-4 0,-16-2-3 16,-7 1-24-16,-14 0-3 0,-13 0 1 15,-9-2 3-15,-15 1 4 16,-10 0 23-16,-13 1 3 16,-7-2-1-16,-15 0 0 15,3 0 0-15,-13-2 0 16,7 2 0-16,-2 0 0 16,13 3-1-16,2 1 1 15,18-1-1-15,3 2-1 16,13 0-2-16,9-1-10 15,11 0-4-15,11 1 1 16,9 0 2-16,11 0 2 16,6-1 11-1,7-1 5-15,0 0-1 16,5-3 0 0,-4 0 0-16,3 2 0 15,0-2-1-15,0 1 1 0,-1-1-1 16,4-1 1-16,0 1-1 15,3 3 1-15,0 1-1 16,2-1 0-16,-1-1-1 16,3 0-1-16,-3-4 0 15,3-3-1-15,-2 3 0 16,4 0-8-16,-7-1-11 16,8 4-9-16,-6-1-1 0,2-1-1 15,-11-1 10-15,0 2 10 16,-11-3 11-16,-3 1-1 15,-7 0 1-15,0 0 0 16,-5-1-1-16,-1 1-2 16,-3 3 0-16,0-3-1 15,-2 2 1-15,-2 3-1 16,0-4 1-16,1-1-2 16,-2 2-1-16,-2-4 2 15,0 0 2-15,1 0 2 16,-1 0 3-16,0 0 3 15,-1 0-3-15,1 0-2 16,-1 0 0-16,1 0-1 16,-1 0 2-16,0 0 0 15,1 0 0-15,-4 0 2 16,-6 2-1-16,-1 0 1 16,-23 6-1-16,19-9 1 15,0 2-1-15,-2 1 0 0,0-2-1 16,-4-2 0-16,1 3 0 15,-6-1 1-15,2-1 1 16,-7 1 5-16,4 0 1 16,-6-1 2-16,1-4-1 15,-5 4 0-15,4 3-2 16,-8-4 1-16,5 1 4 16,-5 4 10-16,5-5 2 15,-4-1 6-15,5 1 1 0,-3 2 3 16,4-3-9-16,-1 1 2 15,2-1-5-15,1 2 0 16,7 1-6-16,-4-4-2 16,6 3-5-16,-2-1-1 0,5 2-5 15,-2-1 0-15,6 3-2 16,-1-2 1-16,5 0-1 16,1 0 1-16,4 2-2 15,0-3 1-15,1 0-1 16,2 3 0-16,-1-2 0 15,0 0 1-15,2 1 0 16,-1 2 1-16,-3-5 0 16,0 0 0-1,2 2-1-15,-4 2 0 16,2-4 0-16,-4 2-1 16,2 0 0-16,-6 3-23 15,0-4-94-15,-6 1-64 16,1 1-32-16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04.00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2039 28 31 0,'66'-1'99'0,"4"0"-33"15,-11 3-13-15,2 2 35 16,-20 0-49-16,0-3-1 15,-13 2-7-15,-8-3 0 16,-14 0-2-16,2-2 5 16,-7 2-4-16,-11-1-1 15,-4 0-6-15,-8 1-14 16,-6-2-10-16,-17 0 3 16,1-2 9-16,-20 3 20 15,-3 0 22-15,-23 3-8 0,-4-2 0 16,-18 5-6-16,11-1-20 15,-4 3-20-15,22 0 9 16,10 1-1-16,24-2-3 16,9-1 2-16,16-1 0 15,7-1 7-15,9-4 5 16,6-1-1-16,6 0-6 16,7-4-7-16,8 0-8 15,15-1-7-15,7 2-2 16,13-2 3-16,6 2 4 0,12-2 2 15,-6 2 0-15,13 0 2 16,-5 1 0-16,2 0 2 16,-10 1 0-16,3 2 4 15,-14-2 1-15,-7 0 3 16,-11 2 1-16,-3 0 2 16,-15 1-1-16,-4 0 0 15,-9 0-2-15,-3 0-2 16,-5 1-3-16,2-2-3 15,-1 1-1-15,-1 0-3 16,-10 0 1-16,-9 1 1 16,-24 4 0-16,20-1-2 0,2-1-1 15,-6 2 0-15,2 2-1 16,-10-2 1-16,-2-2 2 16,-14 0 2-16,-2-1-1 15,-15 1 2-15,4 1-1 16,-8 2 0-16,12 1 1 15,-1 2-1-15,17-3-14 16,5 0-25-16,18-2-3 16,5 0 2-16,12-3 3 15,10-1 14-15,5-2 26 16,5-3 3-16,5 2-2 16,6-1-2-16,1 2 0 0,11 0-1 15,-2 2 0-15,16-4-2 16,4 1 1-16,16-2-1 15,1 2 1-15,12-2 1 16,-9-1 1-16,3-1 1 16,-15-1 1-16,-1-1 4 15,-15 5 1-15,-3 1 1 16,-10 4 0-16,-7-1-3 16,-9 2-4-16,1 0-5 15,-9 3-4-15,-4 1-4 16,-5-1 1-16,-6 4 2 15,-9-3 4-15,-9 0 3 16,-4 1 4-16,-8 2 0 0,-4-1 0 16,-12 5 25-1,1-2 12-15,-17 5 17 16,1-2 6-16,-14 5 5 16,5-1-27-16,-9 3-9 0,12-4-17 15,5 3-9-15,20-7-11 0,9-2-19 16,21-4-19-16,10-3 1 15,12-3 4-15,17-1 5 16,7-2 18-16,14-2 22 16,4 2 1-16,17-3-1 15,-2 2 1-15,18 2-1 16,-7 0-5-16,17 5-1 16,-9-1-1-16,8 1 1 15,-16-2 8-15,-3 1 15 16,-22-1 2-16,-10 0-3 15,-23 1-2-15,-16 4-5 16,-14 0-12-16,-18 1 0 16,-14 2 5-16,-17 1 0 15,-5-2-3-15,-11 3-3 16,2-2-2-16,3 2 0 16,12-3-1-16,8 2-2 15,18-7-1-15,12 1-6 16,18-2-2-16,18 0-3 15,12-2 1-15,15 1 2 16,8-3 6-16,10 0 2 16,-1-3 6-16,7 2 2 15,-8 1 15-15,0 3 20 16,-11-1 3-16,-3 3-1 16,-14-2-2-16,-5 2-21 15,-11 0-22-15,-4 3-7 0,-5-2 0 16,-7 1 0-16,-9-1 5 0,-13 1 4 15,-8-3 2-15,-18 1 0 16,-3 1-2-16,-12-1 1 16,1 1 0-16,-18 2 0 15,4-2 1-15,-15 3 2 16,12-2 1-16,-10 2 0 16,14 3 2-16,-1 3 9 15,17-3 6-15,-7-3 16 16,12 2 7-16,-5-2 11 15,7-3-4-15,-12 3-4 16,11 1-16-16,-7-1-5 16,9-1-13-16,-4 0 0 15,8 1-2-15,-6 0-1 16,11-3-1-16,-4 2 0 16,5-1-3-16,-5-1-3 0,6-1 1 15,-5 2-2-15,3 0 0 16,0 0 0-16,8-1 0 15,1 0 2-15,9-2 0 16,-2-2 1 0,11 2-1-16,-1-2 0 15,0-1-1-15,2 0-1 16,3 1-1-16,-3-1 2 16,7 1-1-16,2 0 2 15,3-2-1-15,0 2 0 16,3-1 0-16,0 0 1 15,2 0-1-15,0 0 1 16,2 0 0-16,1-1-2 16,0 0-2-16,0 1-6 0,0-1-2 15,1 0-2-15,0 0 0 16,16-4 0-16,30-7 4 16,-14 5 1-16,2-1 3 15,10-5 0-15,1 2 2 16,7-5 0-16,-4-1 0 15,7 2-1-15,-6 0 1 16,2-3-1-16,-7 6 0 16,3 1 0-16,-10-2 1 0,4 2-1 15,-3 4 1-15,-2 0 0 16,-8 1 1-16,-3 3-1 16,-10 2 0-16,-4 1 0 15,-6 1-1-15,-1 0-1 16,-6-1-3-16,0 0 0 0,0 0-1 15,1-1 0-15,-2 1 2 16,-4 0 2-16,-11 1 1 16,-27 4 0-16,24-1 0 15,-9-2 1-15,3 4-1 16,-6-2 1-16,1 0 0 16,1 3 1-16,0-3-1 15,-5-4 1-15,1 4 1 16,-1-2-1-16,2-3 1 0,2 2 0 15,7-1 2-15,3-4 2 16,6 2 1-16,1-3 1 16,4-1-1-16,0 2-2 15,2 0-2-15,-1 0-1 16,0 0-2-16,-3-1-3 16,2 3 0-16,-4 0 0 15,-3 1 0-15,0-1 0 16,1 1 2-16,-2 0 1 15,2-2 1-15,-1 0 1 16,2 1 1-16,2-3 2 16,4 1 1-16,0-3 2 15,7 3-1-15,-2-4 1 16,1-1-2-16,-2-1-1 16,3 3-3-16,-3-4 1 15,4 5-2-15,-2-1-1 16,-1 0 1-16,1-1-1 0,2 2 0 15,-3-2 0-15,3 3-1 16,0-3 2-16,1 0-1 16,2 0 1-16,1-1 1 15,1-3-1 1,1 3 5-16,-2-3 4 16,-2 3 1-16,1 1 0 15,-1 4 0-15,-1 1-7 16,0 3-10-16,0 0-5 15,0 0-12-15,0 0-5 16,0 0 2-16,1 1 4 0,-1 1 4 16,11 14 10-16,10 24 6 15,-17-22 1-15,-2-1 1 16,2 2 0-16,-4-4 0 16,4 3 0-16,-1-3 2 15,2 0 0-15,0-2-9 16,1 0-98-16,-2-6-144 15,14-1-74-15,2-10-121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04.97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54 96 0,'1'-1'75'0,"-1"0"-13"16,1 1-15-16,-1-1-29 16,0 0-11-16,0 0-5 15,0 0-2-15,0 1 9 16,0-1 13-16,0 0 36 15,0-1 18-15,1 1 25 0,0-1 1 16,0 1 7-16,0 0-30 0,-1-1-11 16,1 0-23-16,0 1-8 15,0-1-19-15,0 1 5 16,-1-1 1-16,1 0 14 16,0 1 9-16,0-1 19 15,0 1-1-15,-1-1 7 16,1 0-10-16,0 0-4 15,0 0-15-15,0-1-7 16,-1 1-13-16,1 0-4 16,0 0-7-16,0 1-8 15,0-1-7-15,-1 1-11 16,1 0-10-16,0 0-96 16,2 1-136-16,11 9-64 15,21 37-109-15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28.84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-2 116 60 0,'0'0'42'0,"0"-1"2"15,1 0-8-15,0 0 6 16,1 0-4-16,6 1 13 16,-1 0-3-16,1 0 4 15,0 1-9-15,1 0-4 16,25 2-13-16,-21-2-6 15,1-1-11-15,6 2-1 16,0 0-4 0,8 0-1-1,1 0 0-15,5 0 8 16,3-2 4-16,7 0 8 0,1 0 1 16,8 0 3-16,-3 0-8 0,12-1-3 15,-4 1-6 1,6-2-2-16,-6 0-2 0,5 0 0 0,-9-2 2 15,4-1 5-15,-9 3 1 16,4 1 0-16,-5 0-1 16,3 2-2-16,-6 2-6 15,1-2-2-15,-9 1-2 16,1-1 0-16,-10 2 0 16,-2-1 0-16,-6-2 0 15,-4 3 0-15,-6-1-1 16,-3-1-4-16,-5-1-1 0,-2 3-3 15,-2-2 0-15,1-1 0 16,-1 0 3-16,-17 2 1 16,-34 5 3-16,10-6 0 15,-1 1 0-15,-11-5 2 16,2 2-1 0,-13-1 1-16,8 0 0 0,-11 0 0 15,8 1 0-15,-12-1 1 16,8 0 1-16,-10 0 0 15,11 0-1-15,-7 1 2 16,12-2-1-16,-1 2-1 16,12-2 0-16,0-1 0 15,11 2-1-15,2 0 1 16,7-2 1-16,4 1 0 16,8 1 2-16,3-1 2 15,6 0 0-15,2 4 1 16,3-4-2-16,1 0-2 15,0 2-4-15,0 1-2 16,0-1 0-16,1 0-1 16,-2 0 1-16,0 0 2 15,-2 1 0-15,-4-4 0 16,2 1 1-16,-2 0-1 0,-20-8 0 16,24 9 1-16,0 0 0 15,3 1 0-15,1 1 0 16,-1-1 2-16,0 0-2 15,1 0 1 1,0 0 0-16,0 1-1 16,1-1-1-16,0 0 0 15,11-1 0-15,10-2 0 16,28 0 0-16,-14 3 1 16,5-1 0-16,12-1 0 15,0 4 1-15,13-4-1 16,-4 2 0-16,11-3 0 0,-6 3-1 15,7-2 0-15,-9 0 0 16,6 0 0-16,-13 1 0 16,6 4 0-16,-12-1 0 15,1 0 0 1,-13 1 0-16,-1 0 0 0,-14-2 1 0,-2 0-2 16,-9 4 0-16,-3-2-6 15,-9 1-2-15,-5-3-1 16,-6 1 0-16,-4-2 1 15,-4 1 5-15,-8-2 0 16,-1 2 2-16,-13 0-1 16,-4 2 0-16,-14-2 0 15,4 2 0-15,-12-1 1 16,6 0 0 0,-7 1 0-16,7 2 1 15,-6-1 1-15,10 3 1 16,1-2-1-16,9 1 2 0,2-3-1 15,9 2 1-15,-1-1 0 16,3-3-1-16,-4 0 1 16,6 0-1-16,-3-1 0 15,4-1 0-15,2 4 0 16,4-3 0-16,2 0 1 16,8 3-1-16,1 0 0 15,5-3 0-15,3 4-1 16,2-2 1-16,0-1 1 15,2 0 1-15,0 0 0 16,0 0 0-16,0 0 2 16,0 0-2-16,1 0 1 15,4 1 0-15,16 2 0 16,28 0-2-16,-10-3 1 16,6 2-1-16,17 0-1 15,6 2 0-15,23-2 0 0,5 2-1 0,23-4 0 16,0 1 0-16,28-2 1 15,-12 1 0-15,27-3 1 16,-15 1 4-16,13-1 4 16,-26-1 1-1,12-1 0-15,-34 2 0 0,4 2-3 0,-25 2-3 16,-3 2-2-16,-26 2-2 31,-9-1-1-31,-23 1-2 16,-12 2-2-16,-16-2-1 0,-19 4 5 15,-13-2 1-15,-30 0 2 16,-17-6 4-16,-33 4 0 16,-3-6-4-16,-30 2 0 15,9-1-1-15,-17 4 0 16,17 1-1-16,-11 0 1 16,23 2-1-16,-3 3 0 15,25-4 0-15,-2-2 0 16,23 4 1-16,5-3 1 15,20-5 2-15,12 2 13 16,22-1 6-16,16-4 1 16,20 3-2-16,30-3-1 15,12 1-14-15,35-3-6 16,9 2-2-16,33-3 0 16,-5 0 1-16,30-3-1 0,-17 1 1 15,20-5 9-15,-25 2 4 16,10 0 5-1,-29 2 0-15,-3 3 0 0,-32 2-7 16,-16 2-5-16,-33 2-8 0,-25 2-4 16,-25-2 0-16,-30-4 0 15,-26 4-1-15,-30-2 5 16,-8-1 2-16,-30-1 0 16,3 0-1-16,-17 2 0 15,18 4 0-15,-11 0 1 16,26 2 0-16,0 4 1 15,32-3 0-15,6-1 1 16,28-2 0-16,11 2 3 16,21-5 2-16,15-1-4 15,19 2-3-15,21-3-3 16,15 0-4-16,30 0-4 16,8 0 3-16,31-2-1 15,1 5 3-15,22-3 0 16,-12-2 1-16,15 2 2 15,-21-3 1-15,8-2 1 16,-20 7-1-16,5-2 1 16,-21 2 0-16,-4 5-2 15,-27-2 0-15,-12 1-5 0,-22 1-12 0,-15 2-13 16,-17 1-1-16,-22 2 1 16,-12-2 5-16,-26-2 11 15,-9-3 14-15,-27-1 1 16,0-3 0-16,-20-4 1 15,10 6-1-15,-15-5 1 32,16 2 0-32,-12 2 0 15,19 6 1-15,1-2 0 0,23 4 0 16,8-2 1-16,24-1 0 16,11-1 2-16,17-2 3 0,14-1 0 15,15 0 0-15,17 2-2 16,13-2-4-16,25 1-6 15,11 0-6-15,27 0-9 16,3-1 0-16,24 4 0 16,-9-3 5-16,23 2 3 15,-13 1 9-15,13 1 1 16,-19 0 1-16,5 7 0 16,-27-3 0-16,-9 1-1 15,-29-1 1-15,-17-1-2 16,-28-2-23-1,-24 2 9-15,-24 0 6 0,-31-4 5 16,-25 0 4-16,-38 0 28 16,-12-3-5-16,-32 2-4 15,-2 3-2-15,-22 1 1 16,13 2-3-16,-16 3-2 16,31-2-2-16,-10 6-1 15,33-1-5-15,8 0 1 16,37-2-1-16,5 0 1 15,36-6-2-15,20 2 11 16,28-2 1-16,31 0 1 16,28 0-1-16,36-1 0 15,16-1-10-15,41-1-2 16,2-1-3-16,34-5 1 0,-12 3 1 16,29-2 3-16,-21 5 1 15,12 1 2-15,-30 7 0 16,8-1 0-16,-43 2-2 15,-15-2-2-15,-42 0-4 16,-25-5-12-16,-38 1 3 16,-32 3 5-16,-27-4 2 15,-36 1 4-15,-16 1 12 16,-36-1-2-16,-3-2-6 16,-24 1-1-16,7 3-1 15,-30-1-1-15,16 1 0 0,-17 6 0 16,25 3-1-16,-2 2-1 15,38-1 0-15,17 1 1 16,36-4-1-16,19 0-2 16,30-7 4-16,23 2 8 15,26-1 2-15,34-2 1 0,20 0 2 16,40-2-3-16,15-3-9 16,40-3 0-16,-9 0-2 15,35 1 1-15,-14-3 1 16,20 4 4-16,-29-2 2 15,12 4 3-15,-42-1 0 0,-6 4 0 16,-41-2-3-16,-22 2-2 31,-33-5-8-31,-25 3-4 0,-30 0-1 16,-35 2 2-16,-20-1 2 16,-39 0 4-1,-12-3 4-15,-41 2-2 16,2-6-1-16,-32 3 0 0,16 2-2 15,-28 3 0-15,34-2 0 16,-9 8-1-16,37-1 1 16,8 5 0-16,42-5 0 15,12 2 0-15,32-4 2 0,15-3 7 16,22-3 7-16,24-1 4 0,19-4-1 16,33-1-1-16,20 1-9 15,40-3-6-15,8 0-5 16,31-2 1-16,-9 0-1 15,22-1 1-15,-21 0 0 16,14 1-1-16,-24 4 0 16,12 6 0-16,-25 0 1 15,6 4-1-15,-28 1 1 16,1 2 0-16,-29-3-1 0,-9 4 1 16,-26-5-2-16,-13 2-6 15,-23-5-6-15,-6 1-6 16,-14-1 0-16,-9 2 2 15,-6-4 6-15,-15 2 8 16,-9-4 10-16,-25-2 5 16,-6 2-1-16,-21-2 2 15,-1 2-1-15,-23 0-4 16,8 0-5-16,-16 2 0 16,4 1-1-16,-10-1 1 15,14 2-1-15,-5 4 1 16,16-3-1-16,-7 0 6 15,17 2 3 1,-4 1 2-16,17-3 1 16,0 2 1-16,24-2-4 15,3 0-2-15,18-3-2 16,3 2 1-16,13-2 1 16,2-1 7-16,9 2-1 15,1-1 3-15,6 0-3 0,3 0-1 16,3 1-6-16,2-3 3 15,0 0 0-15,1 0-2 16,22 0 0-16,46 4-1 16,-15-3-7-16,21-2-2 15,2 0-1-15,20-1 0 16,-5 0 0-16,19-4 1 16,-7 3 0-16,15 1 0 0,-10 1 0 15,18 2 0-15,-15-1 0 16,16 2 0-16,-14 3 1 15,5 1-1 1,-23 2 2-16,11 1-1 16,-25-2 1-16,2-1 1 15,-15-1-1-15,-3-3 1 0,-17-1 0 16,-2 2-1 0,-12 2-1-16,-5-3 0 15,-9 0-1-15,-3 1-3 16,-7 3-3-16,-4-4-5 15,-4 3-4-15,-3-1-4 0,-2 0 1 0,-3 0 2 16,-5 1 5 0,-6 0 3-16,-2 1 6 0,-15-4 2 0,-7-1 2 15,-13 2 0-15,-4-2-1 16,-16-1 1-16,5-1 0 16,-12 2 0-16,5-3 0 15,-14 3 2-15,12 0 0 16,-17-1 3-16,6-3 2 15,-14 1 2-15,10 0 0 16,-8 0-1-16,14 1-2 16,-3 3 1-1,19 0-4-15,-5 3 1 16,9-5-1-16,-3 3-1 16,9-1-1-16,-5-1 0 15,8 1 2-15,-1 2 0 16,11-3 0-16,-1 0 2 15,13 0-2-15,-2-2 1 16,8-2-1-16,-3 2 0 16,5 0 0-16,-2 0-1 15,5 1-1-15,-3 1-1 16,5-1 0-16,-1 3 0 16,5-2 0-16,-1 1 0 15,6-1 1-15,0 0 0 16,4-1 0-16,0 3 0 15,0-3 0-15,-4 0 0 16,0 2-1-16,-4-3 1 0,-2 0-1 16,1 0 0-16,2 2 0 15,0-2 1-15,2 2-2 16,0 1 1-16,3-2 0 16,0 2 0-16,1 1 0 15,-2-2 1-15,2 0 0 0,-2 3 1 16,-3-5-1-16,1-1 1 15,2 2-1-15,-2-1 1 16,0 0-1-16,0-1 1 16,4 3-1-16,-4-1-1 15,4 0 1-15,-4-1-1 16,4 2 0-16,-3 0 0 16,3-2 0-16,-4 2 0 15,5-1 0-15,-8-3 0 16,5 1 1-16,-3 1 0 15,2-1 0-15,-1-1 0 16,2 2 0-16,-4 1 0 16,4-3-1-16,-2 1 3 15,3 1-1-15,2-1 1 0,3-1 0 16,0 1 0-16,0 2 0 16,2-4 0-16,0 1 0 15,-1 2-1-15,0 1-1 0,0-2-1 16,1 0 0-16,-2 2-1 15,-1-1 0-15,0-2 0 16,0 2 1-16,-1 1 0 16,2-3 1-16,-1-1 0 15,3 3 0-15,-1-1 0 16,1 0 1-16,0 1 1 16,0-2 0-16,0-1 1 15,0 0 0-15,-2 0 0 16,3 0-1-16,-3 1 1 15,2 0 0-15,2 1 2 16,-1 0 0-16,2 1 2 16,1 0 0-16,-1 0 0 15,0 0-1-15,0-1 1 16,0-1-1-16,-3-6 1 16,1 1-2-16,2-1 0 0,1-23-2 15,4 21 0-15,1 0-2 16,1 0 1-16,0 1-1 15,2 0 6-15,1 1 1 16,-1-3 5-16,0 0-1 16,-1-4 1-16,-1 3-4 15,2-4 0-15,0 3-4 16,0-2 1-16,-1 4-1 16,-1-5 2-16,-1 4 3 15,0-4 5 1,-1 1 3-16,-1-5 7 0,0 3 5 15,-2-5-3-15,0 1-4 16,0-1-2-16,-1 3-7 16,1-4-7-16,0 4-2 15,3-1-1-15,0 3-4 16,1-3 0-16,2 4 0 16,1-5-2-16,0 2 0 15,1-1-2-15,0 3-2 0,-1 4-3 0,0 5-2 16,0 2-6-16,-2 6-1 15,2 4-4-15,0 3 1 16,1 3-1-16,1 3 3 16,0 6 2-16,-2 2 4 15,1 3 2-15,-3 1 4 16,-2 5 2-16,-2-3 3 16,6 5 1-16,-6-6 1 0,1 5 1 15,5-1 0-15,-2 0 0 16,-2 0-1-16,3-1-1 15,-2-5-2-15,-2-3-1 16,1-3 0-16,-2-3 0 16,1-3 3-16,1-1 0 15,-3-3 1-15,1-3 1 16,-3-1 0-16,-2-2 0 16,2-1 2-16,-1-1 1 15,-2 0-1-15,-17-7 2 16,-26-18 2-16,18 3 2 15,7-6-1-15,-1-10 1 16,6-1-2-16,4-6-3 16,7 3-4-1,4 4-7-15,8 11-6 0,9 4-13 16,6 8-5-16,16 6-8 16,9 7 1-16,10 3 4 15,1 6 6-15,7 6 0 16,-8 4 8-16,-2 10-2 15,-10 0 1-15,-5 7 4 16,-12-1 3-16,-3 3 0 16,-9-2 4-16,-6 6 0 15,-4-8 4-15,-5 1 0 16,-9-7 2-16,-3-2 1 0,-7-10 0 16,-4-3 3-16,-5-7 0 15,-2-4 2 1,-2-3 0-16,1-4 3 15,2-2 0-15,0-5 0 16,3 1 1-16,-2-8-1 16,3 3-2-16,-1-2-1 15,2-1-2-15,-1-3-1 16,1 4 0-16,2-4 1 16,2 4 0-16,2 0 2 15,2 4 0-15,0-2 0 16,3 5-1-16,-1-3 0 15,3 3-1-15,-1-1 0 0,4 3 1 16,0 0-1-16,5 3-1 16,-2 1 0-16,-1 0-2 15,2 1 2-15,-2 1 0 16,-2-1 0 0,2-1 1-16,-2-2 1 15,1-1-1-15,0-1 1 0,-1-3 0 0,1 0 0 16,3 1 0-16,0-2-1 15,2 0 0-15,2 1 1 16,0 1-1-16,1 0 1 16,2 2-1-16,-1 1-2 15,1 3 0-15,0 1-4 16,-1 2-3-16,1 2-7 16,-2 4-3-16,-1-1-7 15,0 0 2-15,0 1 0 16,-1 2 8-16,1 13 1 15,-3 27 6-15,1-19 1 16,0 1 1-16,1 0 1 16,0-1 0-16,0-2 0 15,-1-1 2-15,-1-1 0 16,1-1 3-16,-2 0 0 0,3-3 2 16,-2 1-1-16,2-3 2 15,-1 1-1-15,2-2 1 16,1 0 1-16,0-4 0 0,1 2-1 15,0-2 0-15,0 3-1 16,-1-3-1-16,2 3 0 16,-2 0 0-16,-1-1-1 15,0-1 1-15,0 1 2 16,-1-2 0-16,1-3 1 16,2 1 0-16,0 1-1 15,1-3 0-15,-1 4-1 16,2-2 1-16,-2-1 1 15,0-2 1 1,1 1 2-16,0-2 1 16,-2-3 2-16,2 0 0 15,-3 0 1-15,0 0-3 16,0-1 0-16,0 1-4 16,0 0 3-16,0 0 1 15,0-1 6-15,1 0 1 16,-1-1 2-16,0 1-3 15,2-12-2-15,-2-6-5 0,-6-31 0 16,-2 24-3-16,2-6-1 16,0 7-2-16,3-3 0 15,2 5-1-15,0-2-1 16,1 5 0-16,-1 0 0 16,-1 5 0-16,-2-1 1 15,0 1-1-15,-1 0-1 0,-2 2-1 16,2 3-3-16,1 2-1 15,0 3-4-15,3 2-1 0,1 4-3 16,0-2 0-16,0 1-1 16,0 0 2-16,0 0 1 15,-1 0 2-15,0 1 0 16,0 5 3-16,0 6-1 16,-1-2 3-16,-7 28 0 15,4-26 1-15,0 2 2 16,-2 0 1-16,2 1 0 15,0-1 2-15,1 0 0 16,-3-1 0-16,6 3-1 16,-3-3 0-16,2 2-2 15,5-2 1-15,3 1 1 16,-3-4 0-16,7 5 2 16,-5-4 1-16,-2 1 1 15,-2-5 0-15,4 3 1 16,-6-4-2-16,3 2 0 15,-2-3-1-15,0 5-1 16,-2-4-1-16,1 2 1 16,1-1 0-16,1 2 0 0,-1-2 0 15,2 2 2-15,0-1-1 16,1-1 2-16,0-3 0 16,-1 2 1-16,-1-5 1 15,0 2 0-15,-1-3 0 16,0 0 1-16,0 0-1 15,0 0 1-15,0 0 0 16,1 0 0-16,0 0-2 0,11 4 0 16,2-2-2-16,31 6 0 15,-24-9-1-15,7 1 1 16,-3 0-2-16,4 0 2 16,-3-4-1-16,3 2 1 15,-1 0 0-15,7-4 1 16,-2 0-1-16,10-1 0 15,-1-2 2-15,12-2 0 16,1-1-1-16,8 0 0 31,-4-3-1-31,9 1-1 0,-7 0-1 16,6 3 0-16,-7 1-1 0,11 3 0 16,-5 0-1-16,13 2 0 15,-6-1 0-15,13 1-2 16,-11 3 0-16,2-2 1 15,-18 2 0-15,-7 0 1 16,-20-2 1-16,-6 2-1 16,-11 2 1-16,-5-1-1 15,-5 1 1-15,-1 1-2 0,-3-2-1 16,-3 1-6-16,1 0-2 16,-1 0-1-16,-6-1 1 15,-20 1 1 1,-36 0 7-16,15-3 2 15,-3 0 2-15,-7-4 0 16,5 0 2-16,-2 1 0 16,10-1 1-16,4 0 2 15,16 3 1-15,8-4 0 16,15 1-6-16,19-1-10 0,9-1-8 16,30-3-12-16,15 2-2 15,25-5 5-15,3 0 10 16,33-2 5-16,-12 2 11 15,29-3-1-15,-11 4 1 16,21-1 1-16,-19 2-1 16,8-4 1-16,-28 2 1 15,-1 0 1-15,-30 0 0 16,-9 2 2-16,-28 5 0 0,-12 2 5 16,-21 2 1-16,-13 0-9 15,-16-1-2-15,-24-4-2 0,-14-2-6 16,-33-2-2-1,-10-1 7-15,-22-3 2 0,5 5 0 16,-9-1 1-16,17 1 0 16,-5 1 2-16,24 2 0 15,7 1 0-15,24 3 2 16,17 2 3-16,22 1-2 16,23-1-4-16,19-2-3 15,28 1-2 1,14-3-5-16,27-1 2 15,5 0 3-15,26-3 1 16,-7-1 1-16,23 0 1 16,-15 1 0-16,11 2-1 15,-30 6 2-15,-1-1-1 16,-36 2 2-16,-9 2-2 16,-27-1-2-16,-11-2-19 15,-21 3-9-15,-16 4-6 0,-16 0-1 16,-25-4 1-16,-13 1 18 15,-29 0 9-15,-5-4 5 16,-23 0 1-16,9 5 1 16,-11-1 0-16,16 0 2 15,-4 1 0-15,23 4 0 16,2-2 1-16,20 4 0 16,9-2-2-16,20 1-12 15,10-1-30-15,18-2 1 16,16-1-1-16,14 1 2 15,15-4 10-15,10 0 29 16,15 0 0-16,2 0 1 16,12-5 1-16,-2 2 0 0,13-3 1 15,-6 1 0-15,12-2-1 16,-8 1 0-16,9 4-1 16,-13 0-1-16,4 1-2 15,-17 3 0-15,3 0-1 16,-18-2 1-16,-4 4-11 15,-15-3-14-15,-9 3-34 16,-12-1-16-16,-7 1-7 16,-10-1 11-16,-11-2 15 15,-7 1 35-15,-12 1 18 16,-7-3 8-16,-12 1 1 16,-3 0 1-16,-15 0-1 15,3-1 1-15,-17 1 5 0,4-1 2 0,-13 0 1 16,8 0 0-16,-6-1 2 15,18 2-5-15,-2-1 0 16,18-3-1-16,5 3 1 16,14 0-2-16,4-1 1 15,11 1 0 1,4 0 2-16,7-1 2 16,1-1 9-1,8 1 6-15,1 0 6 0,1-2-2 0,2 2-1 16,0 1-12-16,1-1-7 15,0 0-8-15,0-1-2 16,8-2 0-16,2 1-1 16,26-3 2-1,-18 5 0-15,2 1 1 16,5-2 0-16,3 1-1 0,11 1 0 16,2-3 0-16,13-1 0 15,3 0 0-15,13-1 0 16,-2-2 1-16,11 1 0 15,-8 2 0-15,5-2 1 16,-12 1 0-16,6 4 0 16,-11 1-1-16,3-1 1 15,-7 3 0-15,3-1 0 16,-9-3 0-16,0 0 1 16,-9 0 0-16,-5 0 0 15,-10 1 0-15,-4 2 0 16,-10 0-1-16,-4-3-6 15,-8 1-2-15,-4 3-1 0,-4-1 1 16,-8-3 1 0,-7 4 6-16,-11-1 2 0,-3-1 0 15,-12 0 0-15,-1-1-2 16,-8 2 1-16,0-1-1 16,-13-1 1-16,7 1 1 15,-12-1 2-15,6 1 1 16,-8 0 1-16,9 1-1 15,-9-3 3-15,14 4-1 16,-3-3 1-16,14 1 0 16,-2 0 0-16,16 2-2 15,-2 2 1-15,13-2-2 16,2 0 1-16,10 0-1 16,6 0 2-16,5-4 2 15,2 3 6-15,4-3-2 16,-1 1 1-16,0 1-3 0,0-1-5 15,1 0-7-15,11-3-6 16,9 1-5-16,39-1-32 16,-18 3-13-16,18 4-12 15,2-4 3-15,17 0 5 16,-2 1 32-16,11-3 15 16,-9 0 16-16,7-1 7 15,-12-1 3-15,1 0 6 16,-13 3 1-16,7 0-1 15,-13 0-5-15,1 1-4 16,-11 0-5-16,-4 5-3 16,-15-1-1-16,-5 2-4 15,-12 0-3-15,-5-1-3 16,-10-4 0-16,-4 1 7 16,-7 0 4-16,-9-3 4 15,-4 3 2-15,-9 0 1 16,-4 0-7-16,-8 1-1 15,1 0-1-15,-12-2 1 16,4 4 0-16,-8 0 0 0,2-3 1 16,-8 5 0-16,9-3 0 15,-11-3 1-15,8 0 2 16,-5 4 3-16,11-5 0 16,0 4 1-16,12 0 0 0,0-2 0 15,13-2-2-15,0 0 1 16,10-1 0-16,0-1 1 15,7 1-1-15,0 2 1 16,7 0 1-16,2 1 4 16,4-2 3-16,4-1 5 15,1 1-5-15,-1 0-5 16,1 0-5-16,22-4-6 16,32-3-5-16,-8 3 3 15,1-1 1-15,17-3 0 16,-1 3 1-16,15 0-1 15,-3 3 0-15,10-1 1 0,-11 1-1 0,8 5 1 16,-14-5 0-16,5-1 1 16,-10 3-1-16,5 0 2 15,-15-2-1-15,-2 1 1 16,-12-2-1-16,-4 4 1 16,-16-1-1-16,-5 2-6 15,-8-2-6-15,-6 2-1 16,-9 1-1-16,-9 0 1 15,-4-3 5-15,-15 5 5 16,-3-1 1-16,-14-4 1 16,-1 1-1-16,-14 5 1 15,3-3 0-15,-12-1 1 16,7 2 0-16,-11 1 0 16,11-2 0-16,-11 0 0 0,13 2 1 31,-6-4 0-31,14 0 0 15,-2-1 0-15,15-2 0 0,0 3 1 16,15 0 0-16,5 0 1 16,13 0 3-16,7 1 6 15,10 1-2-15,10-5 0 16,6 5-1-16,12-1-4 16,3 0-5-16,9-4 1 15,0 3-1-15,7-5 1 16,-4-1 0-16,11-1 0 15,-1 1-1-15,11 1 0 16,-4 4 0-16,3-3 0 16,-7-2 0-16,5 3-1 15,-14 2 0-15,2-2 0 16,-8 7 0-16,-1 0-1 16,-13 0 1-16,-3 1-1 15,-13-2-2-15,-2-1-11 16,-11 1-1-16,-5-1-1 0,-8-1 1 15,-4 0 2 1,-3 0 11-16,-4 2 1 16,-2-2 1-16,-6 1 0 0,1 2 0 15,-12-2 0-15,0-2-1 16,-10 0 1-16,2 2 0 16,-14-4 1-16,6-2-1 15,-8 3 1-15,4 2 0 0,-2-5 0 16,15 4 0-16,-1-1 1 15,13-1 2-15,3-1 1 16,11 4 0-16,5-5 3 16,9 4 1-16,6 0 4 15,5 0-1-15,8-2-1 16,6 4-3-16,11-2-4 16,5 0-4-16,13-3-1 15,4 1 0-15,11-3 1 16,1 1 0-16,12 3 0 15,-7 0 0-15,9 2 1 16,-8 0-1-16,7 1 0 16,-13-4 0-16,10 5-1 15,-9 0 1-15,6-3 0 16,-10 1 0-16,2 3 0 0,-14-5 0 0,-3 2-1 16,-15 2 1-16,-4-3-1 15,-11 1-4-15,-5 1-9 16,-8-2 0-16,-3 1 0 15,-4 1 2-15,-4 1 2 16,-4-2 9-16,1 1 1 16,0-1 0-16,1-1 0 15,5 1 0-15,3 1-1 16,2-1 1-16,1-2 1 16,2 1 2-16,0 0 2 15,0 0 1 1,0 0 2-16,0 0-2 0,3 0-1 15,14 2-2-15,28 5-1 16,-22-7-1-16,5 0 0 16,-5 2 1-16,4 0-1 15,-4-4 0 1,0 2 0-16,-6 0 1 0,-2-1-2 16,-6 0 1-16,0-1-1 15,-5 3-2-15,-3 0-4 16,0-2-4-16,-2 1 1 15,0 0 0-15,0 0 1 16,-7 0 6-16,-20 2 2 16,-22 0 1-16,15-1 0 15,3 1-1-15,-1 0 0 16,6 2 0-16,-1 1-1 16,7-2 0-16,-1 2 0 15,6 1 0-15,1 1-1 16,5-3 0-16,2 1-1 15,5-3-3-15,2-2 2 16,2 1 0-16,-1-1 2 0,0 0 2 16,1-1 2-16,0 0-1 0,5 0 0 15,0 0 1-15,2 0-1 16,3 0 0-16,25-2 0 16,-26 2-1-16,4-2 1 15,0 4-1-15,2-2-1 16,0 0 1-16,3 3-1 15,-2 0 1-15,3-3 0 16,-5 1 1-16,0-2-1 16,-3-1 1-16,1-2-1 15,-1 1-1-15,1 4 0 16,-1-1 0-16,1 4-1 0,-4-3 1 16,1 2 0-16,-4 0 1 15,-2 0 0-15,-1-4 0 16,-1 5 2-16,-2-3 1 15,0 0 2-15,-1 0 0 16,1 0 0-16,0 0-1 16,0 0 0-16,0 0-1 15,0 0 0-15,0-1 0 16,0 0 0-16,0 0-1 16,0 0-1-16,0 0 0 15,0 1-1-15,0-1-1 0,0 0 0 16,0 0-2-16,0 0-4 15,0 1-4-15,0-1 2 16,0 0 0-16,0 1 0 16,-1 0 5-16,-1 0 4 15,-3 0-3-15,-18 4 0 16,-26 3 1-16,11-5 0 16,-1 1 1-16,-5 0 1 15,0 0 0 1,-3 2 0-16,10-1 0 15,-2 1 2-15,10-1-1 0,1 0 0 16,10-2 1-16,2-1-1 16,8 0 0-16,4 0 1 15,4-1-1-15,2 0 0 16,-2 0-2-16,1 0 0 0,0-1-1 16,1 1 0-16,5-1 0 15,1 1 2-15,-3-1 0 16,1 1 0-16,-1-1 2 15,0 1 1-15,-1-1 0 16,0 1 0-16,2-3-1 16,3 0-1-16,3-2-1 0,27-10 0 15,-21 11-1-15,4-1 0 16,-1 0 0-16,4 1 0 16,0 3 0-16,2 0 0 15,-4 1 1-15,5 0-1 16,-3-1 1-16,-2 0-1 15,-4-1 1-15,1 0 1 16,-7 2 0-16,-1-2 2 16,-2 0 0-16,-4-1 0 15,-3 0 1-15,1 1 0 16,-2 0-3-16,-2 1 0 16,0 1-2-16,0-1 0 15,0 0-1-15,0 0 1 16,0 0 1-16,0 1 1 15,1-1 1-15,1 0 2 16,3-1 1-16,2-2 0 16,-2 0-1-16,0 0 0 0,-1 2-1 15,-1 0-2-15,-2 1-1 16,1-1-1-16,-1 0-1 16,0 2 0-16,0-1-1 15,0 0-1-15,2 0 0 16,-2 0-1-16,2 1-1 15,-2-1-6-15,0 0-3 16,0 1-3-16,0 0 3 16,-1 1 0-16,-1 0 8 15,-7 5 3-15,-15 2 4 0,-29 25 0 16,24-27 1-16,-8-1 0 16,3 0 0-16,-3-1 0 15,5 0 1-15,-1 1 0 31,5-2-1-31,3 1 1 16,3-1-1-16,2-2-3 16,6 2-8-16,1-1-38 15,3 1-17-15,3 0-19 0,1 0-13 16,1 0 19-16,3 0 38 16,-1 0 17-16,1-3 19 15,0 0 16-15,1 0-12 16,-1 0 1-16,0 0 0 15,0 0 0-15,0 0 0 16,1 0 0-16,-1 0 0 16,1 0 1-16,0 0-1 0,0 0 2 15,0 1-1-15,1 0 1 16,-1-1 1-16,6 2 1 16,4 0-1-16,3 0 1 15,24 4 0 1,-20-6 1-16,0-2-1 15,4 1 0-15,-1-2-1 16,6 1-2-16,0-1 0 0,1 0 0 16,-1 1-2-16,-1-2 1 15,-4 1-1-15,1-1 1 16,-3 3-1-16,-3-3 0 16,-3 4 0-16,3 0 0 15,-7-1 1-15,1-1 2 16,-3 0 3-16,1 0 16 15,-4 0 6-15,0-2 7 16,-3 1-2-16,-1 2-1 16,0 1-16-16,0-1-8 15,0 0-7-15,1 0-1 16,0 0-1-16,0-1 1 0,0 0 1 16,-1 2 8-16,1-2 1 15,0 1-3-15,0 0-2 0,0 0-2 16,-1 1-10-16,1-1-2 15,0 0 4-15,0 1 1 16,0 0 2-16,-1 0-1 16,1 1 0-16,0 0-1 15,0-1 1-15,1 7 1 16,-1-1 0-16,-1 2 2 16,-1 1 1-16,0 0 0 15,-8 23 0-15,4-22 0 16,2 0 0-16,-1 0 0 15,2 1 1 1,0-2 0-16,0 3 1 16,2 1 4-16,-1 1 3 0,0-1 3 15,1 3 2-15,-2-1 2 16,1-3-2-16,1 3 2 0,1 1-3 0,-2 1 3 16,0-1 1-16,0-1-2 15,1-1-3-15,-3 0-1 16,3-2-4-16,0 0-5 15,0-2 2-15,1 1-2 16,1-2-1-16,-1 1 0 16,2 0-1-16,-2 2 1 15,1-2-1-15,0 2-1 16,-1-2 1-16,0 3 0 16,0-3 0-16,0 2 1 31,0-3 0-31,1 1 2 0,0-1 0 0,1 1-1 15,1-2 1-15,1 1-1 16,-4-2 0-16,2 2 3 16,-3 0 2-16,-3-1 1 15,1 2 0-15,-1 1 0 16,1-2-4-16,0 5 0 16,3-4-1-16,0 3 0 15,0-4 0-15,0 4-1 16,0-5 1-16,0 4 3 15,0-4-1-15,-1 3 4 16,-1-2 0-16,-1 2 2 0,2-3-1 16,-1 1 0-16,0 1-3 15,2-2 1-15,-1-1-3 16,1 1 1-16,0-1-3 16,1 1 2-16,-1 0 2 15,2 0 3-15,-1 1 3 16,2 3-2-16,-2-2-1 15,0 0 0-15,1-1-3 16,-1 1 0-16,-1-2 4 0,1 2 3 16,-2-3-2-16,2 4 1 31,0-2-4-31,-1 0-1 16,1-1-3-16,1 1 0 0,-2-1-3 15,0 1 4-15,-1-1 1 16,-2 0 4-16,-1 0 3 15,-1 1 5-15,0-1-4 16,-1 0-1-16,2 1-5 0,0-1-2 16,2-1-5-16,-2 2 0 15,2-2-1-15,0 0 0 16,0-1 0-16,0 0 2 16,1-2-1-16,1 0 0 15,0-1 1-15,-1-3-2 16,0 0-1-16,0 1 0 15,-1-1-1-15,0 1 0 16,1 2 1 0,0 2 1-16,0-2 0 15,0 1 1-15,0-1 0 16,0 0 0-16,0-1 0 0,0 0 0 0,-1 0 0 16,1-1 2-16,-1-1 3 0,0 1 5 15,0 0 2-15,0 0 13 16,-1 0 1-16,-5 2 2 15,-7 2-5-15,-28 4-2 16,25-11-14-16,-7 0-5 16,1 4-4-16,-5-3 0 15,0 0 0-15,-10 2 8 32,0-2 3-32,-9 1 3 15,1-2-1-15,-8 0 0 16,7 2-7-16,-6-4-3 15,5 2-1-15,-7 0 0 16,3-1 2-16,-8 1 0 16,5 0 1-16,-13 1 1 0,5 0-1 15,-11-3-1-15,9 1 0 16,-8 2 0-16,13-3-1 16,0 2 0-16,13 0 0 15,-1 1-2-15,13 0 0 16,-1 2 0-16,7 0-1 15,-1 0 1-15,7-2 0 16,0 3 0-16,8-1 1 16,3-2 1-16,5 3 1 0,3-2 3 15,4-1-1-15,2-3-2 16,-2 3-2-16,0 0-4 16,1 0-4-16,4 0-2 15,9-3 0-15,29-8-1 16,-24 3-1-16,11 1-4 15,0-1 1-15,11-5-2 16,-3 2 1-16,11-5 1 16,-1 1 4-16,11-4 3 15,-5 4 3-15,14-2 0 16,-4 2 2-16,11 0-1 16,-4 2-1-16,12-1 1 15,-7 3 0-15,17 0-2 16,-8 3 1-16,10-1 0 15,-9 5 0-15,9-1 1 16,-27 0 1-16,-4 1 0 16,-20 2 0-16,-8-1 0 15,-18 2-1-15,-3 3-11 16,-10-1-6-16,-12 0-4 16,-10 0-1-16,-17 1-2 15,-11-3 12-15,-19 0 4 0,-7-3 5 16,-24-3 1-16,2 0 3 15,-23-5 8-15,7 1 7 16,-16-4 11-16,14 4 4 16,-11-2 4-16,23 6-6 15,3-2-5-15,26 3-10 16,13 2-2-16,26 0-5 16,10 2-5-16,17 2-6 15,16 0-9-15,16-1-3 0,19 0-1 16,12-2 3-16,22-2 5 15,0-1 7-15,10-2 3 0,-6 1 0 16,11 1 0-16,-13 0-1 0,9 3 1 16,-13 0 0-16,3 1 0 15,-20 1 1-15,-6 1 0 16,-23-1 1-16,-12 0-8 16,-14 2-4-16,-18-3-3 31,-10 0-1-31,-17-1-1 0,-7 0 8 15,-13-1 2-15,1-3 3 16,-11-1 0-16,6 2 1 16,-6-3 1-1,4 5 0-15,-3-2 0 16,10 3 2-16,0 0 0 16,14-1 0-16,6 2 3 0,14 2 3 0,13 0 0 15,14-2-4-15,21-1-5 16,12-1-8-16,20-3-7 15,6-2 7-15,17 0 3 16,-5 1 5-16,12-4 3 16,-8 2 5-16,10 2-9 15,-13 4 0-15,4 0 0 16,-17 6 0-16,-1-2 0 16,-15 3 0-16,-6-2-1 15,-11 3 0-15,-4-2-4 16,-10 1-1-16,-6-1-16 15,-7 0-5-15,-11-2-5 16,-9 0 4-16,-16-2 0 16,-5-2 15-16,-16-1 5 15,-3 1 4-15,-12-1 1 16,3-1 1-16,-11-1 1 0,9 1 1 0,-12 0 3 16,9-2 2-16,-4 3 1 15,9-2 1-15,-1 2 1 16,15 0-1-16,12 1 2 15,14 1-2-15,15-2-2 16,16 1-14-16,15 1-5 16,11-1-3-16,12-2 1 15,3 1 1-15,10-4 12 16,0 3 5-16,3 0 0 16,-4 1-1-16,7 2 1 15,-7 0-2-15,5 0 1 16,-10 1 1-16,0 2-1 15,-15-1 1-15,-7 1 1 16,-15 0-4-16,-6 0-10 16,-9-3-4-16,-5-1-6 15,-2 1-2 1,-3 0 1-16,-3-2 12 0,4 2 3 0,2 0 4 16,1 2 2-16,4 1-7 15,5 0-6-15,2-1-4 16,-3 2 2-16,0-1 1 15,14 3 5-15,32 8 5 16,-18-2 4-16,-5 1-4 0,4 5-1 16,-4 1 0-16,-5 2-3 31,-6 0-1-31,0 4-4 16,-6-4 0-16,-6 1-1 0,-1 0 1 15,-7-2 1-15,-2-1 3 0,-14 1 2 16,-10-3 3-16,-14 5 3 15,-5-2 3-15,-14 2 3 16,5-4 1-16,-4-3 2 16,9-5 1-16,-1-3 1 15,13-4 0-15,5-3 5 16,12-1 1-16,9 0-17 16,15-2-15-16,12-3-12 15,11 2-6-15,11-2-3 16,5 0 18-16,9 2 14 15,2 3 12-15,5 0 1 16,-4 3-2-16,9 4 0 16,-6 1-4-16,2 2 0 15,-6 3-2-15,-5-1 0 16,-11 0 0-16,-5 1-6 16,-11-4-1-16,-7-2-1 15,-5 0 6-15,-3-4 7 16,1 0 9-16,-1 2 6 0,1-1 3 15,0 0-2-15,0-1-7 16,0 1-4-16,0-3-4 16,4-6-2-1,0 0-2-15,24-24 0 16,-14 24 2-16,-3-3 3 16,0 1 2-16,-2-1 0 15,-2 3 0-15,-2-3-1 16,0 5-2-16,1-3-1 0,-4 0-1 15,1-1 0-15,-1 1 1 16,1-4-1-16,0 0 2 16,2 2 1-16,-1 0 2 15,1 0 0-15,-1 3 1 16,0 2-1-16,0 2-4 16,-1 1-3-1,-1 1-2-15,0 2 0 16,0 0 0-16,-2 1 1 0,0 0 1 15,0 0 1-15,0 0 0 16,0 1-1-16,0-1 0 16,0 0 0-16,-1 0-1 15,0 0 2-15,0 1 0 0,0-1 1 16,1 0 0-16,-1 0 1 16,0 0-2-16,0 0 0 15,0 0-1-15,0-1 1 16,1 1 0-16,-1-1 1 15,0 0 1-15,0 1 1 16,0-1 2-16,1 1 7 16,-1-1 2-16,0-3 6 15,0 0 1-15,0-2-1 16,1 1-5-16,-1-1-4 16,0 1-6-16,0 1-3 15,0 2-3-15,1-1-1 16,-1 3-1-16,0-1 0 15,0 1 0-15,0-1 0 16,0 0 1-16,-1 1 1 16,-3-2 3-16,-4-1 5 15,-5 0 3-15,-26-22 2 16,27 21-1-16,-6 2-3 16,3 0-5-16,-2 4-3 0,-2-2-4 0,-7 1-3 15,3 3 1-15,-10 2 0 16,1 0 1-16,-9 2 1 15,4 1 2 1,-7 1 1-16,6 1 1 16,-2-2 2-1,5-1 0-15,2-1 0 16,9-2 1-16,0-2 0 16,6 2 0-16,3 0-1 0,4-3 1 15,2 2-1-15,6 0-1 16,0-2 2-16,4-1 0 15,0 0 2-15,0 0 0 16,0-1-1-16,0 0 0 16,0 1-1-16,0 0-1 15,1-1 0-15,0 0 0 16,5 0 1-16,5-2-2 0,5-2 0 16,24-10-1-16,-16 10-1 15,3-1-1-15,8 0 0 16,2 2 0-16,9-1 0 0,-4-1 0 15,6 2 1-15,-9-1 0 0,1 3 0 16,-10 1-1-16,-4 1 0 16,-9 2-4-16,-3 2-1 15,-6 0 0-15,-1 0 0 16,-4 0 0-16,-2 0 3 16,1-3 3-16,-3-1 2 15,0 0 2-15,1 0 3 16,-1 0 0-16,0 0 1 15,0-1-1-15,0 0 2 16,-1 0 0-16,0 0 2 31,1 0 0-31,0 0 0 0,0-1-3 16,1 1-1-16,3-5-3 16,1-2-1-16,12 1-1 15,30-23 1-15,-30 22-1 16,2 3-1-16,-4 1 1 15,-3-2-1-15,-4 2 0 16,-2 4-1-16,-1 1-3 0,-4 0-3 16,-1-1-2-16,0 0 0 15,0 0 1-15,0 0 2 16,-17 1 4-16,-28-1 0 16,22-1-1-16,-9-1 0 15,4 3 0-15,-4 3 0 16,0 0 0-16,-3 3 2 15,6 1 0-15,-2 0 1 16,4-3 0-16,-1 1 0 16,8 0 0-16,-1 1-1 15,5-2-5-15,3 0-21 16,6 1-7-16,1-4-5 0,2-2 2 0,4 1 10 16,2 0 21-16,-1-2 9 15,0 0 4-15,1 1 0 16,5-3-5-16,10-2-2 15,26-12 0-15,-20 9 0 16,2-1-1-16,6 2 0 16,0-1-1-16,6 5 0 31,-1 1 0-31,4 0 0 0,-8-1 1 16,4 1 0-16,-7-2 1 15,0-1 0-15,-9 3 1 16,1 2 2-16,-8-3 2 15,-3 3-3-15,-6 1-5 16,-4 0-3-16,-3 0-3 16,3-1-2-16,-1 1 2 15,-9-1 4-15,-7 0 2 16,-28 4 1-16,27-2 0 0,-5 4-4 16,3-5-9-16,-2 2-44 15,4 1-23-15,-2 0-21 16,5-3-39-16,5 1 68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28.98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33 10 0,'3'1'40'0,"4"-2"1"16,2-1 11-16,3-3 18 15,2 2 10-15,2-2-7 16,-3-2-12-16,3 2-12 16,-5 2-24-16,-1 1-24 15,-1-1 1-15,0 6-6 16,-1-1-8-16,-1-1-89 15,-1 0 26-15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31.46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38 7 0,'2'-2'17'0,"3"5"-4"16,1-1 6-16,2 0 16 15,3 2 8-15,3-4 25 16,1 1 14-16,8 0 20 16,1 0-6-16,4-1 3 15,2 1-23-15,7-1-4 16,-4 0-26-16,9-4-6 15,0 0-12-15,8-2 3 16,2 0-6-16,9 1 3 16,-4 2-2-16,2 1 5 15,-9 0-5-15,0 0-4 0,-8 0-6 16,2 2-4-16,-6-1-8 0,5 4 0 16,-3-2-2-16,6 2 3 15,-5-6 3-15,4 0 8 16,-5-1 1-16,-2 0 1 15,-4-1-2-15,1 4-4 16,-8 0-8-16,-2 2-1 16,-5-1-2-16,-7 0-1 15,-6 1-5-15,-4 0-5 16,-4 0-2-16,-6 0-23 16,-3 1-60-16,-3 1-134 15,-3-3 7-15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31.97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 7 82 0,'-9'-6'-7'16,"0"6"25"-16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32.44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82 20 56 0,'-33'-11'57'0,"25"9"-15"16,0 1-11-16,-1-1-13 15,1 1-15-15,2 1 1 16,1 0 2-16,1 0 23 15,3-1 19-15,1 1 11 16,0-1 2-16,0 0 9 16,1 1-19-16,9 0-13 15,6 0-11-15,31 0-3 16,-24 1-7-16,7 3-2 16,-1-4-3-16,7 4 2 0,-1 0-3 15,4-2 2-15,-1-1-2 16,7 0 0-16,-2-1-2 15,7-1 0-15,0 1-3 0,10 0-1 16,-8 0 1-16,2-1 9 16,-11 0 2-1,5 0 1-15,-13 3-1 16,4 0-3-16,-6 1-11 16,6 3-2-16,-8-1 1 15,3-1-1-15,0-1 1 16,2 0-1-16,-5-2 0 0,1 1 1 15,-6 0 0-15,-5 0 0 16,-7 0 0-16,-2 0 0 16,-4-1-2-16,-1-1 0 15,-1 2-1-15,-1 1-3 16,0 1-5-16,-3-2-87 16,-5 2-76-16,-8 0-10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4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153 312 1650 4843,'3'0'-23'0,"1"0"-12"16,-4 2-1-16,0-2-3 16,0 1 7-16,0 2 5 0,1 12 12 15,5 31 4-15,-10-25 5 0,5 6 1 16,7 1 2-16,-3 7 0 15,1-3-1-15,7 9 0 16,0-3 1-16,1 8 0 16,2-7 3-16,4 6 0 15,-4-8 1-15,4 9 1 16,-4-4 0-16,0 5-1 16,-3-4 1-16,2-2 0 15,0-10 1-15,1-1 0 16,1-7 1-16,2-2 1 15,-1-2 1-15,2 0 0 16,0-3-2-16,0-2-2 16,-1-5-4-16,6-1-1 15,-1-6 0-15,-1-3-1 16,2-2 3-16,-1-1 3 16,-4-2 1-16,1-1 2 15,-4 1 2-15,-5-1 1 16,-5 0 0-16,-2 1-4 0,-4 1-15 15,-1-2-19-15,-5 2-11 16,1-2-10-16,-5 0 0 16,-6-2 9-1,-3 0 18-15,-6-2 8 16,-3-2 11-16,-6-5 3 16,-3-3 3-16,-9-13 3 15,2-4 2 1,-7-10 8-16,8 2 9 0,3-8 16 15,9 9 1-15,4-6 4 16,11 4-9-16,3-10-7 16,6 8-17-16,12-3-6 15,7 9-6-15,11 3-7 16,7 14-4-16,15 3-5 16,-1 10 1-16,10 4-5 15,-5 6 3-15,3 6-5 16,-14 6 2-16,-1 6-5 15,-9 5 2-15,-9 7-3 16,-7 3 4-16,-9 12 2 16,-11-4 8-16,-11 1 4 15,-6-5 8-15,-10-5 6 16,-3-16 5-16,-6-4 4 0,3-9 3 16,-4-6 7-16,8-8 2 15,-2-6 5-15,14-1-1 16,2-7 0-16,6 2-8 15,5-2-4-15,7 4-8 16,6 1-7-16,8 5-9 16,13 3-8-16,9 4-3 15,13 7-5-15,2 7 1 16,9 6 0-16,-6 4 4 16,4 8-5-16,-12 3 3 0,-2 10-6 15,-14 3 1-15,-5 8-1 16,-14 0 1-16,-11 8 10 15,-9-5 9-15,-15 8 6 16,-7-6 6-16,-9 5 6 16,-1-11-3-16,-8-4 4 15,8-17 0-15,-2-7 8 16,9-14 3-16,4-5 8 16,11-7 1-16,6-2 5 15,12-2-12-15,16-6-14 16,14 3-14-16,20-1-9 15,7 3-10-15,16-1 0 16,-2 9 7-16,6 6 0 16,-12 8 2-16,-2 5-5 15,-12 10 0-15,-11 2-8 16,-16 1-1-16,-10 0 0 16,-7 1 6-16,-21-2 5 0,-6-3 11 15,-20 1 7-15,-2-5 4 16,-19 0 3-16,7-6-1 15,-11-6 2-15,9-3-1 16,1-3 2-16,15-6 2 16,8-1 11-16,16-1 2 0,14-4-3 15,11 1-6-15,13-1-8 16,9 0-14-16,14 3-9 16,2 1-1-16,9 3-1 15,-4 4 1-15,2 6-2 16,-13 1 1-16,-2 7-10 15,-14 3-1-15,-8 1 0 16,-14 4 6-16,-13 4 11 16,-11-3 12-16,-13 3 11 15,-1-4 4-15,-19-3 1 16,1-12-3-16,-9-2 1 16,7-6-2-16,-5-6 5 15,19-2 2-15,7-2 9 16,18-1-1-16,10-5-1 15,12-1-10-15,14-1-12 16,9 2-13-16,13 0-9 16,6 6-1-16,17 4-1 15,-2 5 4-15,9 2 1 16,-8 4 3-16,7 4-1 0,-10 1 1 0,2 3 2 16,-9 2 2-16,3 4 1 15,-11-2 1-15,-8-2-4 16,-10-1-3-16,-4 0-7 15,-13-2 1-15,-9-1 3 16,-6 0 8-16,-9-2 6 16,-8-4 7-16,-7-1 1 15,-3-4-2-15,-3-4 1 16,3-1-1 0,-1-4 3-16,11 1-1 15,2-1 4-15,11 0-1 16,5-3-2-16,8 1-4 0,12-3-5 15,7 0-5-15,18-6-4 16,11 0-2-16,28-7 1 16,11-3 1-16,37-4-3 15,5-1 0-15,32 0-2 0,0 3-1 16,35-4 3-16,-17 5 4 16,25-1 2-1,-28 3 4-15,3 0 7 16,-51 9 0-16,-18 3 1 15,-45 5 4-15,-24 6-10 16,-32 4-8-16,-33-1-3 16,-26-2-2-16,-34-1-5 15,-18-4 9-15,-35 2 4 16,6 0 1-16,-27 1 2 16,13 2 2-16,-17-3-1 15,21 1 2-15,-6 1 1 16,33-2-1-16,14-3 5 0,36 5 5 15,20-5-1-15,35 1-6 16,36-3-7-16,25 2-7 16,34-5-7-16,14 2 0 15,31-6 4-15,-6 4 6 16,15-6 1-16,-13 3 3 16,11-4 0-16,-27 3 2 15,6-3-1-15,-27 8 1 16,-13-1-1-16,-31 7-9 0,-18 8-16 15,-32 5-2-15,-30 6-2 16,-18-2 1-16,-34 7 7 16,-11-1 15-16,-27-6 3 15,0-3 0-15,-22 3 2 16,15-4-1-16,-16-2 3 16,22 3-1-16,-6-2 1 15,29 0 0-15,2-1 1 16,33-1 0-16,12-2 2 15,28 1-2-15,24-2-8 16,25-1-9-16,32-1 3 16,14 1-3-16,32-6 1 0,4 3 8 0,29-4 5 15,-10 2-5-15,22-4-4 16,-10 5 0-16,9-5-1 16,-25 6 2-16,-10 0 0 15,-33 7 2-15,-19 0-13 16,-31 6-34-16,-22 0-15 15,-14 4 0-15,-23-3 1 16,-14 3 16-16,-27 2 34 16,-4-1 15-16,-29-1 2 15,6 2 1-15,-20 2-1 16,19-3 1-16,-16 1 1 16,22 1 0-16,2-1 1 15,18-1 0-15,0-5 2 16,24-2-1-16,2 2 6 15,11-5 1 1,7-2 1-16,12 5-1 0,4-3-1 16,8-1-7-16,4 3-2 15,6 2 0-15,4-5-1 16,4 4 0-16,5-1 2 16,0-1 0-16,2 0 0 15,-3 2 1-15,-4 0 0 16,-6-4 3-16,-5 1 0 15,-4 1 0-15,5 0 0 16,-6 0-2-16,-21-1-1 16,-24 1-1-16,16-2-1 15,3 1 1-15,-1 0 0 16,4 0-2-16,-2 2 0 0,8-1-1 16,-3 3-1-1,7 0 1-15,0 1 1 0,8 2 1 0,0-5 2 16,7-2 6-16,1 1 4 15,4-2 0-15,-1 1-1 16,1 0-4-16,11-1-4 16,11-4-5-16,35-6 0 31,-19 3 0-31,15 3-2 16,5 0-2-16,21 1-10 0,-5-1-5 15,16-1-6-15,-6 1 1 0,8-1 2 16,-12-2 11-16,4 3 6 15,-20-2 5-15,-3 2 1 16,-19 3 0-16,-9-1-5 16,-18 4-8-16,-5 3-17 15,-15-2-2-15,-13 0 0 16,-11 1 4-16,-14 0 9 16,-3 0 17-16,-14-2 1 15,0-1 1-15,-12-1 1 16,6 0 0-16,-7 1 1 15,9 1 0-15,-9 0 2 16,15 2 1-16,1-2 2 16,10 0 0-16,2 1 0 15,15 3-2-15,5-1-1 16,9 0-2-16,0 1 1 16,7-3 0-16,1 0 1 0,5 0 2 0,0-1 5 15,2-1 3-15,0 1 1 16,0 0-2-16,0 0-3 15,1 0-6-15,0 0-3 32,4-1-2-32,7 0 0 15,-3 0 2-15,29-3 0 16,-26 4 0-16,0-1-1 0,2-1 0 16,2 2-1-16,0 1 0 0,5 1 0 15,3 0-1-15,7 1-2 16,3 0-2-16,11 0-6 15,-1-5 0-15,11 0 0 16,-4-2 3-16,7-3 3 16,-7 3 5-16,1 2 1 15,-11 0 1-15,-5 1 0 16,-16-1-1-16,-4 3-8 16,-12-2-3-16,-10 2-1 15,-9 0-1-15,-8 1 1 16,-10-5 7-16,-7 1 3 15,-2 0 1-15,-12-2 1 16,4 1 1-16,-5 3-1 16,5 0 0-16,-7-1 0 15,11 2 1-15,0 1-1 16,8-3 1-16,-1 3 0 16,12 1 1-16,4 2 1 15,3-4 0-15,2 1 2 16,6-1 0-16,4 0-1 15,1-4 0-15,7 4-2 16,5-1-1-16,5 0 0 16,5 1-1-16,12-1 0 15,3-2-2-15,17 3 0 16,-1-2 1-16,15 0-1 16,-3-1 1-16,12-2 1 15,-10 1 0-15,8 0 0 0,-12 1 0 0,-4 3-1 16,-10 0 1-16,-9 3-3 15,-11 0-3-15,-7 0-21 16,-8 2-3-16,-15-2 0 16,-5-2 3-16,-11-1 4 0,-5-1 21 31,-12-6 5-31,4 2 1 0,-11 1 5 16,-1 0 0-16,-6 2 0 15,2 1-1-15,-8 0-1 0,9 1-5 16,-2 1 0-1,2-1-1-15,3 0 0 16,13 2 2-16,3-1 4 16,12 0 14-16,9-1 26 15,7-2-1-15,10-2-4 16,11 0-5-16,13-4-14 16,9 0-27-16,16 2 1 15,3-1 2-15,12 3 0 16,-3-1 2-16,5-1-1 15,-7 2 0-15,1 1 1 16,-16-1 0-16,-8 3 0 16,-13 2-1-16,-9-2-9 15,-10 2-5-15,-9 0 0 0,-7-1 1 16,-16-2 1-16,-5 0 9 16,-15-3 6-16,-6 3-1 15,-10 3 1-15,5-1-1 16,-7 2 0-16,3-3-1 15,-2 0 1-15,8 0 0 16,-7-2 3-16,11 2 2 16,2 1 6-16,9-1 4 15,2 0 9-15,15 0 3 16,7 0 4-16,9-1-6 0,13 0-5 16,8 0-11-1,10-3-5-15,6 2-7 16,13-3 0-16,0 2 1 15,17 2 0-15,-7 1 1 0,9-2-1 16,-6-1-1-16,4 2 0 16,-13-3 0-16,2 3 0 15,-16-1-1-15,-7 3-6 16,-12 1-8-16,-10 0-6 16,-8 2 0-16,-12 2 2 15,-7-1 8-15,-15 1 8 16,-5 0 8-16,-13 1-1 15,2-3 0-15,-7 1 0 16,9 3-1-16,-5-5 0 16,8-2 0-16,6 2 0 15,10 0 0-15,6-1 4 16,13 0 5-16,6 0 8 16,7-3 0-16,6-1 3 15,4-2-5-15,6 2-6 16,2 1-6-16,7 1-2 15,1 3-2-15,11-1-2 16,4 2 0-16,12-3-2 0,3-2-2 16,18 1-1-16,5-2 0 15,19-2 1-15,2 2 1 16,15 0 1-16,-7-4 2 16,11 3 0-16,-19 0 1 0,10 2 0 15,-19-1 2-15,2 1 0 16,-20 3 0-16,-1 2 0 15,-23-2 0-15,-5 2 0 16,-16 0-2-16,-16 0-12 16,-8-2-1-16,-15 0-1 15,-13-1 1-15,-21 1 1 16,-2 1 12-16,-27 0 1 16,5 1 0-16,-11-1 0 15,11-2 1-15,-9 1-1 16,11 1 0-16,-1-1 0 15,13 2 0-15,6-2 2 16,19-1-1-16,13-1-8 16,14 0-4-16,14-3-7 15,13-2-10-15,18-1-24 16,9-2 5-16,23-1 1 16,0 1 6-16,23-2 10 15,-7 1 23-15,12-1 3 16,-12 1 3-16,7 1 0 15,-21 4 1-15,-1 1 1 0,-18 2-1 0,-5 2-1 16,-19 2-2-16,-9 1-33 16,-16 1 8-16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4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107 638 1713 4687,'1'-15'1'16,"0"-10"-1"-16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91 780 1707 4656,'3'-20'1'0,"4"-7"1"15,-7-2 0-15,0 17-2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52.60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4458 17 14 0,'-30'8'40'0,"20"-7"4"16,0 1 8-16,-1-2 11 15,0 1 0-15,-5-1 10 16,3 0-10-16,-6 0 4 16,1-2-14-16,-4 0-6 15,1 2-17-15,-3-2-5 16,2 1-12-16,-2 1-4 15,1-1-3-15,-2 2-1 16,3 2 0-16,-4-3 1 16,-1-1-1-16,-9 0 2 15,3-1-1-15,-6-2 9 16,1 1 0-16,-5 1 5 0,7 2 0 16,-7 0-1-16,4 0-4 15,-6 0-1-15,7-1-3 16,-6-2-2-16,8 2 0 15,-6 1-5-15,6-3-1 16,-5 3-1-16,6 2-1 16,-7-4 1-16,11 2-1 15,-8 1 2-15,3-2 3 16,-5-2 6-16,6 2 2 16,-11 0 1-16,8 1-2 15,-4-1-2-15,6 3-7 0,-3-1 0 0,6-2-3 16,0 1 1-16,5 1 0 15,1 0 2-15,4-1 2 16,-2 1 1-16,3 0 0 16,-5-1 0-16,1 0-2 15,-2 0-1 1,2 0-1 0,-3-2 5-16,5 4 0 0,-4-3 5 15,3 2 1-15,-2 2 3 16,-1-3-4-16,-4 1-1 15,4-1-3-15,-5 1-3 0,2-2-2 16,-2 2-1-16,3-1 1 16,-3 0 2-16,5 0 2 15,-2 1 4 1,4-2 2-16,1 2 1 16,4-1-1-16,-1 2-2 15,3-2-4-15,-1 1-1 0,1-2-3 0,-5 1 2 16,1 0-1-16,-1 1 1 15,1 0-1 1,-2 0 0-16,3 1-2 16,-2-2 1-16,1 2-1 0,-2 0 2 15,3-1 2-15,-1-2 2 16,2 2-1-16,-4-3 1 16,6-1-1-1,-6 3-2-15,3-1-1 16,-7-1 0-16,5 3 1 0,-9 0 3 15,6-2 2-15,-4 2 3 16,6-1-2-16,-1 0 1 16,5 0-2-16,-2 0-4 15,5-1-4-15,1 2 0 16,0 0-1-16,-2-3-2 16,2 1 1-16,-1 2 0 15,-1-3 0-15,-2 0 1 16,2 2 0-16,-2 0 0 15,3 1-1-15,-1-3 1 0,2 3-1 16,1-1-1-16,2-1 0 16,-3 3-1-16,2-1 1 15,-2 1 0-15,1-2 1 16,-2 1-1-16,-1-3 2 16,0 4-1-16,-1-4 1 15,1 0 6-15,0 2 3 16,-4 0 5-16,1 0 0 0,-4-1 1 15,-1 2-6-15,-2-2-4 16,3 2-3-16,-4-1-1 16,5 1-1-16,-4 1 0 15,4-1 1-15,-4-2-1 16,8 0 0-16,-2 2 0 16,1-4 0-16,1 1-1 15,1-1 1-15,-2 2 0 16,4 0 1-16,-2 3 2 15,1-3 0-15,-1 2 1 16,1-1 1-16,-4-1 0 16,2-1 0-16,-2 3-1 15,3 1-2-15,-3-4 0 16,5 3-2-16,0-3 0 16,3 2-1-16,-3 0 0 15,3 1 0-15,-1-2 0 16,-1 2-1-16,-1-1 1 15,1-1-1-15,-3-1 0 16,3 3 1-16,-1-3-1 0,0 1 0 16,1 1 0-1,3 1 0-15,-3 2 0 16,2 1 0-16,-1-2 0 0,1 0 0 16,-1 1 0-16,3-4 0 15,0 4 0-15,1-2 1 16,2 0-1-16,0 1 1 15,-1-2-1-15,1 1 1 16,1-1 0-16,2 3 1 16,1-6 2-16,2 4 0 0,2-3 0 15,1 2 1-15,0 0-3 16,1 0-1-16,-1 0-1 16,0 0 0-16,0 0 0 15,0 0 1-15,0 0 0 16,-1 0 1-16,0 0 3 15,1-1 1-15,-1 0 3 16,1 0 0 0,-1 0-1-16,0 1-3 15,1-1-2-15,0 0-2 16,0 1-1-16,0 0 0 0,1 0 0 16,-1-1 0-16,0 0-2 15,0 0-19-15,0 1-188 16,1 0-123-16,4-1-40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 83 717 1015,'54'8'3'16,"2"-2"0"-16,21 5 0 15,2-4-2-15,25 2 0 16,1 0 0-16,24-4 0 16,-7-2 2-16,22 3 5 15,-18-2 2-15,9 2 2 16,-29 5-1-16,-2 4-2 16,-30-3-6-16,-10 5-3 15,-23 0-5-15,-11-1-9 16,-19-2 0-16,-18 1 14 15,-16 0 10-15,-25-1 9 16,-12-4 12-16,-27 2 2 0,-3-2-14 16,-23-2-6-16,2 1-7 15,-13 1-1-15,12-2-2 16,-12 4-1-16,22-2-1 0,-3 1 1 16,24-2-2-16,5 0 1 15,23-2 0-15,15-2-4 16,22 0 2-1,21 1 4-15,23-2 2 0,31 2 0 16,18-2 6-16,35 2-2 16,11-4-4-16,37 2-3 15,-5-4-1-15,30 2 1 16,-10 0 3-16,22 2 9 16,-31-1 4-16,5 3 2 15,-34 2-2-15,-16 6-3 16,-41 0-11-16,-23-1-14 15,-34 4-2-15,-26-2 9 16,-28-4 3-16,-42-1 3 16,-17-1 13-16,-48-1 1 15,-8-1-10-15,-33 1-1 16,17 0-3-16,-20 5 1 0,33-2-1 0,-7-2 1 16,35-1-1-16,7 1 2 15,33-3 0-15,19 0 10 16,26-4 0-16,16 2 2 15,20-3 0-15,25 2-1 16,18 3-8-16,37 0 0 16,18 2-2-16,39 0-1 15,-4 0-2-15,37 0 0 16,-13-2-2-16,21 3 0 16,-25 1 2-16,10 2 0 15,-42-1 1-15,-9 6 1 16,-40-3-3-16,-21 0-11 15,-30 2 0 1,-28 0 7-16,-32-4 1 16,-39 2 3-16,-24-1 11 0,-49 1-1 15,-8-4-6-15,-27 3-4 16,12 2-1-16,-18 0-1 16,35-4 0-16,-8 3 1 15,33-4-1-15,11-1 2 16,37-3 0-16,16 0-2 15,33-3-4-15,20-2 2 16,27 0-1-16,35 1-2 16,20-2 2-16,40-2 4 15,19 2-2-15,34-2-1 16,-5-2 2-16,28 1 0 0,-22 2 0 16,18-2 1-16,-29 2 0 15,0 3 0-15,-35 1 1 16,-6 0-1-16,-43 3 0 15,-20-2-8-15,-26-1-3 16,-20 2 3-16,-20-2 2 0,-31 1 0 16,-12 1 9-16,-35 0 3 15,-17-3-3-15,-26-1-2 16,10 1 0-16,-23 0-1 16,16 0-1-16,-8 2 0 15,22 2 1-15,-6-1 0 16,27-2 0-16,2 1 2 15,26-2 0 1,8 0 1-16,20 2 1 16,11 1-1-16,13-2 0 15,7 1-2-15,7 0-3 16,4-1-2-16,4-2 1 0,11 1 1 16,9 0 3-16,20 1 1 15,11-2 2-15,23 1-3 16,10-2-2-16,26 1 0 15,1-1-2-15,27-1 1 16,-4 2 0-16,26 0 1 16,-16-1 0-16,16 3 0 15,-23 1 1-15,6-2-1 16,-30 4 0-16,3-1 0 0,-28-1 1 16,-2 0-1-16,-23-2 0 15,-3 3 0-15,-21-1 0 16,-10 1-6-16,-12 1-5 15,-8 0-7-15,-11-2 0 0,-10 2 0 16,-8-1 4-16,-17-1 5 16,-7 3 7-16,-11 2 1 15,-5-5 0-15,-17 2 1 16,6 0 0-16,-17-2 0 16,3-2 0-16,-15 4-1 15,5-2 1-15,-11 0 1 16,10-1 0-16,-14 1 0 15,18 2 2-15,-10 2 6 16,8-1 2 0,-10 3 2-16,15 0 1 0,-4-1 1 15,13-6-6 1,4 3 5-16,17-1 0 16,0 0 3-16,12-1-1 15,0 4-1-15,11-6-6 16,-6 0-2-16,10 0-4 15,-2-1 0-15,5 2-2 0,1 0 1 16,9 0-1-16,0 0 1 16,8 1 0-16,3-1-1 15,5-2 2-15,4 0 2 16,4-1 0-16,-4 0 0 16,9-1-1-16,18 1-1 15,45-2-4-15,-15 1-1 16,3-5-1-16,13 2 1 15,-4-1 1-15,14-2-1 16,-7 0 2-16,7 0-1 16,-9 1 0-16,9 2 1 15,-11 2 0-15,11-1 0 16,-11 3 1-16,9-1-1 16,-13-2 1-16,8 1 0 0,-14 0-1 15,5-3 0-15,-13 1 1 16,6 0 0-16,-10 2 0 0,3-1-1 15,-11 1 1-15,7 1-2 16,-8 3 0-16,4-1-2 16,-5-1 1-16,5 2-1 15,-7-1 1-15,2 1 0 16,-7 2 1-16,0-4-2 16,-2 3 0-16,1-1 0 15,-3-1 0-15,3-1-2 16,-2 2 1-16,-3-4 0 15,-4 1 1-15,0 0 0 16,-6 1 1-16,-2 0 1 16,-4 0 0-16,-2 0 1 15,-4-2 0-15,-1 1 1 16,-2 0-1-16,-2 1-9 16,0 0-8-16,0 0-9 0,-1 0-2 15,-2 0-2-15,-17 0 8 16,-31 0 6-16,21 0 10 15,-7 5 1-15,3-3 3 16,-7 0 0-16,6 1 2 16,-9-3 2-16,4-1 3 15,-14 1 1-15,2 2 0 16,-9-2 1-16,4 1-2 16,-12 2-1-16,10-3-1 15,-11 0 0-15,10 0 0 16,-2 3 0-16,13-1-2 0,-1-1 1 15,12 0 0-15,-2 0 1 16,4-1 1-16,-6 4 1 16,5-2 0-16,-7 3 1 15,6-3-2 1,-5 0 1-16,8-2-2 0,-9-1 0 0,4 1-1 16,-7-1 0-1,3 3-1 1,-8 1 0-16,7 0-1 15,-2 0 1-15,6-1-1 16,1 0 0-16,7-4 0 0,-1 5 0 16,7 1-1-16,0 1 0 15,4 1 1-15,3 1 0 16,4-4 0-16,2 0 2 0,6-1-1 16,4 0 4-16,5-1 1 15,8 0 0-15,9 0 1 16,12-1 1-16,6 0-2 15,19-1-3-15,1-1 0 16,16-3-1-16,-1 2 0 16,14-3-1-16,-8 0 0 15,12-1 0-15,-9 2-1 16,9-1 0-16,-8 1 0 0,12 4-1 16,-11 3 0-16,5-1 0 15,-11 4 1-15,-1-1 0 16,-20 1 0-16,-1-4 1 15,-15 0 0 1,1-3 1-16,-9 0-1 16,5 0-1-16,-3 1 1 15,6 1-1-15,-4 0-1 16,4 0 1-16,-6 0 0 16,4-3 1-16,-6 3 0 0,1 2-1 15,-8-2 0-15,-2 1 1 16,-7 2-2-16,-2 0-1 15,-3-2 0-15,-2 1-5 16,-4-1-7-16,-4 2-7 16,-4-3-1-16,3 0 2 15,-11 1 5-15,-16 2 6 16,-40 6 9-16,18-7 1 16,4 1-1-16,-9-3 1 15,6 0-1-15,-7-1 2 16,5 2 0-16,-9-2 0 15,6 2 0-15,-12-1 1 16,4 0-1-16,-10 0 0 16,7 1-1-16,-8-1 2 15,10-2-1-15,-3 0 0 16,10 0 0-16,-4 0-1 0,13 1 0 16,-6 1-1-16,9 2-1 15,-5-1 1-15,6 2-1 16,-8-1 1-16,7 0 0 15,-9-1 0-15,11 4 0 16,-7-3 1-16,10 1-1 16,-3-1 2-16,5-2-1 0,-5-3 1 15,5 3-1-15,-6-1-1 16,3-1 1-16,1 3-1 16,6 1 0-16,-2-2 1 15,9 2 0-15,0-1 0 16,7-1-1-16,-4 1-1 15,5 0 1-15,-4 1-1 16,2-1 0-16,-5 2 1 16,6-2 1-16,-4 0 0 15,5 2 0-15,-1-2 1 16,5 0 1-16,-2-1-1 16,4 0-1-16,-4-1 0 15,0 2-1-15,-5 0 0 16,-1-1-1-16,0 2 1 15,-1-2 0-15,3 0 0 16,6 3 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 44 763 625,'23'-2'0'0,"26"0"1"15,4-1-1-15,4-3-1 16,4 4 1-16,11-1-1 15,-9 1 0-15,6 2 1 16,-6-2 0-16,1 2 0 16,-9 2 0-16,9 1 1 15,-13-2 0-15,-3 0 0 16,-12-1 0-16,-4 0-1 16,-16-1 0-16,-3 0-6 15,-9 1-3-15,-5 2 1 16,-6 1-1-16,-8 0 1 15,-7 1 6-15,-9 1 2 16,0-3 0-16,-12 1 0 16,4-2 1-16,-11-2-1 0,4 0-1 15,-12 3 1-15,3-3 0 16,-5 2 0-16,4 1 0 16,-5-3 1-16,8 0 0 15,0 3 0-15,7 0 0 16,2-1 1-16,12 3 0 15,2-1 0-15,7-1 0 16,2 0 0-16,5-1-1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169 78 645 140,'7'0'-4'16,"39"-2"1"-16,17-3 1 15,-1 4 2-15,12-2 0 16,-6 2 1-16,11 0 1 16,-13 0 0-16,3 2 0 15,-16 1 0-15,-1 2 0 16,-13 0-1-16,-5 0 1 16,-9 0 0-16,-7-1 0 15,-3-1-1-15,-8-1-6 0,-1 1 0 16,-12 0-1-1,-2-1 0-15,-10 0 0 16,1 3 7-16,-5 1 0 0,-2-4 1 0,-5 3 0 16,3-3 0-16,-7 0 0 31,-1-3-1-31,-2 3 1 16,1-2-2-16,-11 0 1 0,7 1-1 15,-5 0 1-15,2-2-1 16,-5 1 1-16,7-1 0 15,-7-1-1-15,6 2 1 16,2 1 0-16,7 2-1 0,1-1 1 16,2-3 0-1,11 2 1-15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7.1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303 110 26 0,'-28'-2'40'0,"5"1"-2"15,-5-2 12-15,6 1-8 16,-1-1-2-1,13 2-12-15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44.5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681 36 19 0,'-166'12'13'16,"90"-12"9"-16,9-1-2 0,-7 2 4 16,8-4 1-1,6 5-2-15,5-2-6 0,11 1 0 16,12-1-4 0,8-2 1-16,9 2-1 15,15 3 1-15,2-3-2 16,11 0-1-16,4 2-2 15,9-4-1-15,3-1-6 16,11-1 0-16,-1 0-1 16,14 0 0-16,-2 2-1 15,11-2-1-15,-1 1-1 0,9 1 0 16,-8-2 1-16,11 0-2 16,-10 1 2-16,6 1 1 15,-8-1 0-15,1 1 0 16,-13 0 0-16,-5 2-1 15,-17 0-1-15,-9 4-13 16,-15 0-4-16,-10 0-2 16,-8 0 0-16,-12 2 2 15,-8-3 13-15,-12 0 4 16,-1-3 2-16,-11 1-1 16,1-3 0-16,-9 3 1 15,3 1 0-15,-10 0 0 16,5-1 1-16,-5 2 1 15,12-1 1-15,-3-1 1 16,13 2 2-16,9 0 1 0,14-2 0 0,6-1 7 16,14 0 4-1,10 0 0-15,6 0-3 16,11-2 1-16,7-2-7 0,14-1-8 16,5 1 0-16,13 1-1 15,0 3 0-15,7-3 0 16,-5 0 0-16,7 2 0 15,-10-1 0-15,4 0 0 16,-13 3 0-16,3 2 0 16,-14-1 0-16,-5 0-1 15,-3 2 1-15,-6-1-5 16,-7-2-9-16,-4 3-33 0,-5-1-1 16,-8-1-2-16,-7 1 5 15,-8 1 8 1,-6-3 32-16,-9-1 3 15,-3 2 2-15,-9-1-1 16,0 1 1-16,-2 1 0 16,5 2 0-16,0 0 0 15,12 0 0-15,6 1-2 16,5-4-4-16,6 1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0.79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814 1363 1410 1250,'-37'-1'1'15,"-21"-4"0"-15,-9 1 0 16,9 3-1-16,-7-2 1 15,9 0 0-15,-2 2 0 16,9-1 1-16,-2 0-1 16,9-1 0-1,0 3 0-15,8 0-1 16,0 0 1 0,5 0 0-16,-2 0 0 0,6-1 1 15,1 0 0-15,6 1 1 16,3-2 2-16,5 3 1 15,3-2 2-15,4 1-1 16,2-3-2-16,1 4-2 16,0-2-5-16,0 0-2 15,0 0-4-15,1 1 1 16,11-5-3-16,7 0 0 0,33-7 0 16,-23 5 0-16,7-3-1 15,0-1 2-15,10-7 2 0,2 4 2 0,8-3 0 16,0 3 2-16,16-3-1 15,0 2 2-15,17 2-1 16,2-1 1-16,17 2-1 31,-8 5 1-31,9 2 1 16,-17-1-1-16,4 1 1 0,-22 2 1 16,-6-1 0-16,-20 0 1 15,-9 1 1-15,-19 0 0 16,-7 2 1-16,-11-3-11 15,-10 1-6-15,-11 2-2 0,-18-3-4 16,-6 4 0-16,-25-3 9 16,-6 0 6-16,-22-3 2 15,1 0 4-15,-19-4 5 16,9 0 3-16,-9 2 5 16,19 0 2-16,0-1 3 15,24 2-4-15,11 2 3 16,23 0 0-16,11-1 1 15,22 3-5-15,17-3-6 16,15 0-6-16,21-5-5 16,13 0-5-16,21-4 2 15,3 5 4-15,12-5 1 16,-10 1 0-16,9-2 1 16,-16 4 0-16,-4-4 1 0,-22 5 1 15,-9 1 0-15,-21 3-1 16,-12 2-9-16,-11 4-6 15,-13-3-3-15,-7 2-2 0,-15-1-1 16,-9-1 9-16,-19 1 4 16,1 2 3-16,-22-4 1 15,5 0 2-15,-16 0 1 16,13 0 2-16,-5 0 1 16,27 2 1-16,6 1 4 15,28 0 2-15,16-3-3 16,20 4-3-16,23-3-4 15,13-2-5-15,24 0-3 32,8 0 2-32,17 0-1 15,-9 0 0-15,11 3-4 0,-14-1 0 16,1-2 1-16,-19 3 3 0,-12 0 4 16,-23-2 0-16,-18 2-12 15,-23 3-2-15,-25-3-2 16,-14 1-1-16,-25 0 2 15,-8-1 12-15,-21-4 1 16,3 4 3-16,-14-2 1 16,17 3 1-16,6-2 2 15,26 2 2-15,16-1-4 16,32 0-7-16,28-6-8 16,26 0-4-16,33-5-3 15,20 0 3-15,28-5 7 16,-6 1 8-16,12 2 1 15,-21 2 3-15,-3 3 0 16,-31 3 1-16,-11 0 0 16,-28 2-6-16,-24 1-9 15,-26 0-3-15,-26 0-2 16,-14-2-2-16,-26-1 4 16,-5-2 10-16,-13-2 3 15,7 0 5-15,-8-2 10 16,18 1 7-16,12-3 16 15,22 6 9-15,21-7-5 16,31 5-11-16,31-3-11 16,16 1-17-16,29 0-12 15,2 2 1-15,17 0 4 16,-11 2 6-16,5 0 1 16,-18-1 2-16,6 3 0 0,-23-1 1 15,-6 1 0-15,-19 2-1 16,-12 2-18-16,-22 2-4 15,-18 1-2-15,-8 1-3 16,-19 2-1-16,-5 0 17 16,-15 0 3-16,7 1 2 15,-15-1 0-15,7-1 3 16,-5 0 1-16,14-2 1 16,3-1 2-16,18 1 0 0,12 0-38 15,24-2-39-15,22 0 14 16,21-3-7-16,33-1-4 0,4-2 39 15,25 1 37-15,-6 1-14 16,12 0 5-16,-21-1 5 16,4 4-1-16,-23 3 1 15,-13-2-11-15,-25 4-8 16,-20 4-4-16,-22-2 0 16,-25 2 1-16,-13-1 10 15,-22 2 8-15,-5-2 4 16,-17 1 0-16,7-4 1 15,-11 3 2-15,10-2 2 0,-1 1 0 16,19-4 0-16,8 4 1 16,22-3-1-16,11 1 7 15,14-4 6-15,9 1 1 16,9-1-2-16,6-1-4 16,2 0-7-16,7 2-6 15,-3-1-2-15,0 3 0 16,-6-1-1-16,-1 2-4 15,-7-1-1-15,-4 0 1 16,-6 0 0-16,-5 0 3 16,-3 0 5-16,-7-5 0 15,-1 1 0-15,-11-4 0 16,1 2-1-16,-11-3 0 16,4 4 0-1,-3 3-1-15,6 0 0 0,-1 1 0 16,9 2-1-16,2 2 1 15,8-3 0-15,-1 1 1 16,10 1 2-16,4-1 1 16,3-2 1-16,3-1-5 15,7-1-5-15,7-3-5 16,7 0-18-16,10 1-14 16,8 0-3-16,13-3-28 15,3 5-18-15,18-3 3 16,1-1-22-16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0.78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1498-9 20 0,'0'0'5'15,"0"0"2"1,-1 0-5-16,0 0-1 15,-1 0 1-15,1 0 6 16,-1 0 2-16,1 0 2 0,-3 0 0 16,2 0 2-16,0 0-2 15,1 0 1-15,-1 0-1 16,1 0 2-16,-1 1-3 16,0 0-2-16,1 1-4 15,-4 7-3-15,1-1-1 16,1 3-1-16,-4 24 0 0,10-21-1 15,-2-3 1-15,1 6 2 16,-1-4 3-16,2 9 4 16,-6-3 3-16,5 1 6 15,-1-3-1-15,-2 5 2 16,0-9 5-16,2 1 6 16,-1 0 5-16,0-1-8 15,1-3-2-15,1 2-9 16,0-1-9-16,-2 2-9 15,1-1 6-15,-1 2 0 16,-1 0-1-16,-2 0 0 16,3 0-1-16,-2 3 1 15,2-3 1-15,1 3 4 16,-1-1 1-16,0 6 2 16,1-3 2-16,-5 1 14 15,-1-2 2-15,-4 4 6 0,4-4 0 0,-4 1 0 16,2-1-13-16,0 2-4 15,5-5-7-15,-3 2 1 16,4-3-1-16,1 0-1 16,0 0-2-16,0 0-1 15,0-2 0-15,0 0-1 16,-1-1 3 0,0 2 5-16,0-3 0 15,1 2 4 1,-1-2 0-16,1 1 2 15,3 2-2-15,-1-1 1 0,1 0-3 16,0 2 0-16,1-1-6 16,-4 0-1-16,1 2-4 15,-1-2-2-15,3-1 0 0,-2 0 0 16,1-3 0-16,1 2 3 16,-2-2 1-16,1 3 0 15,-1-2 1-15,2 1-1 16,-2-3-2-16,1 2 1 15,-2-1 2-15,-2 1 1 16,2-2 2-16,-3 2 2 0,-2-1-2 16,1 3-1-16,1-4-3 15,1 3 0-15,0-3-3 16,2 2-1-16,1-1 1 16,0 1-1-16,-2-4 0 15,0 3 0-15,2-1 0 16,-1 1 1-16,-1-1 0 15,3 3 2 1,-2-3-1-16,-1 0 1 16,1-2-1-16,0 2 1 0,0-1-2 15,1 2 1-15,2-2-1 16,-1 0 0-16,0 0 0 16,-3 0 5-16,1-1 1 15,-1 3 2-15,1 0 0 16,0-2 0-1,1 0-4-15,-1 1-1 16,1-2-1-16,0-2-1 0,-1 2 0 16,1 1-1-16,0-4 0 15,-2 1-1-15,1 1-1 16,0 1 0-16,-1-2-1 16,0 2 1-16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49.70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632 138 18 0,'-48'-5'25'16,"-11"-2"-3"-16,6 4 0 16,-5 0-4-16,9 4-5 15,-1-1 1-15,15 0-4 0,2 0 5 16,13 0 1-16,3-3 5 15,11 2 48-15,1 0 51 16,4-2-40-16,-1-2 0 16,3-1-4-16,2 2-54 15,1 0-53-15,3 1 30 16,7 2-5-16,4-2-2 16,7 2-2-16,12-2-7 15,4 0-2-15,13 1-7 16,3 0-1-16,11 0 1 15,-13 0 10-15,7 0 4 16,-9-4 8-16,0 1 3 16,-15 2 0-16,2 1 0 15,-13 1 0-15,-8 2-7 16,-8 1-13-16,-5-1-24 16,-5 1-2-16,-4-3 0 15,2 1 5-15,0 0 14 16,-1 0 25-16,-18 1 1 15,-28 4 1-15,18-3 0 16,-6-1 1-16,-8 3 0 0,-1 1 1 16,-18-3-1-16,0 2 1 15,-9 0-1-15,2 1 1 16,-7-2-1-16,14 1 1 16,0-1 1-16,13-1 1 15,2-1 2-15,13-1 2 16,8 0 28-16,12-1 21 15,4-1 14-15,8 0-1 0,6-2-4 16,1 3-29-16,7-3-22 16,3-1-17-16,10 2-3 15,3 2 0-15,9-1-13 16,5 2-6-16,10-5-10 16,0 2 2-16,7-5 0 15,2 3 14-15,6-3 8 16,-4 6 9-16,6-2 1 15,-11 1 1-15,-1 0-3 16,-11 2-6-16,2 0-9 16,-10 0-2-16,4 1-3 15,-7-1 2-15,-2 0 7 16,-6 1 9-16,-4 2 1 16,-6-1 0-16,-11 0-15 15,-1 0-6-15,-3 3-3 16,-4-5 2-16,2 1 2 15,0 0 15-15,0 0 6 0,1 0 4 16,-1 0-1-16,-1-1-1 16,1 1 0-16,-2 0-1 0,-7 0 0 15,-10 1-1-15,-29 3 1 16,20-5 0-16,-8 5-1 16,-3-1 2-16,-8 3-1 15,5-1 1-15,-13-1 0 16,2-3 1-16,-7 2 0 15,5-2 1-15,-9-1 0 16,14 3 1-16,-2-3 4 0,5-1 6 16,3-2 10-16,13-1 2 15,-2 0 0-15,10 1-3 16,8 4-7-16,4 1-11 16,2 0-2-16,7-1-1 15,-2 0 1-15,3-1 1 16,1 0 2-16,0-1 4 15,0 1 5-15,1-1 1 16,0 0 0-16,0 0-3 16,0 1-5-1,0-1-5-15,1 1-3 16,2-1 0-16,8 0 0 16,-1 0 1-16,29 3 1 0,-26-5 0 15,6 4-1-15,5 0 1 0,5-5-1 16,6 3 0-16,11-2-1 15,-4 0 1-15,7-4-1 16,0 4 2-16,0-2-1 16,-5 2 1-16,3 0 0 15,-8 1 0-15,-2-3 0 16,-6 1 0-16,1 4-1 16,-5-3 0-16,4 2-4 15,-5 3-2-15,-2 0-21 16,-6-2-8-16,1 1-7 15,-4 0 2-15,1-2 3 16,-3-1 22-16,4-1 7 16,-5 0 8-16,4 1 1 15,-3-1 0-15,3 3-1 16,-7-2 1-16,10 1 0 16,-4 0-1-16,6 2 0 15,-8-1 0-15,3 0-5 16,-7-1-4-16,3 2 1 15,-4-3 1-15,4 2 0 16,0 0 4-16,3 2 5 16,-3-1-1-16,3 0 0 15,-2 0 0-15,0-1 0 16,-1-1 0-16,1 0 0 16,-5 2 0-16,1-2-1 15,-2 2 1-15,-3 0-1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0.00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167 0 1 0,'-12'34'5'16,"5"-20"-1"-16,0 1 1 15,-2 1-1-15,2 1-1 16,0 10 16-16,-2 0 2 0,-1 4 14 16,-1-3 5-16,-4 4 3 15,-2-6-14-15,0 1-1 16,2-1-12-16,1 4-44 0,5-1-21 0,7 4-7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6:51.21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37 22 0,'29'-20'73'16,"-27"15"-25"-16,-1 0 0 16,-2 2-12-16,1 1-27 15,-1 1-11-15,0 0-5 16,1 1-4-16,-1 0-1 16,0 0 1-16,0 0 2 15,0 0 2-15,1 1 1 0,0 6 0 16,0 2 1-16,1 1-1 15,2 23-1-15,-1-21 2 16,0-2 2-16,-2 1 0 16,1-1 2-16,-1 1 2 15,-2-1 1-15,-1-2 0 16,1-3 2-16,0 1 5 16,-1-3 4-16,2-2 39 15,1-1 20-15,0-1 20 16,0 0 2-16,0 0 7 15,0 0-37-15,0 0-15 0,0-1-20 16,0-5-6-16,0-3-12 16,2 1-5-16,5-21-12 15,-7 26-22-15,2 4-7 16,-1 9-10-16,0 2 1 16,-3 10 7-16,0 5 20 15,-4 13-101-15,-3 6 47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3:57.04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2945 326 231 0,'0'0'108'15,"0"0"7"-15,0 0-58 16,0-1-6-16,1 0-11 15,0 0 6-15,-1 0-1 16,0-3 21-16,2-11-2 16,1-25 9-16,-5 23-13 15,-1-2-5-15,0 1-22 16,6-2-10-16,-5-1-15 0,3-2-3 16,1 2-4-16,-1-2-2 15,-1 6-1-15,-2 0-4 16,0 8-2-16,1 2-9 15,0 6-4-15,-3-2-9 16,3 5-1-16,1-2-2 16,-1 1 6-16,1 0 3 15,-2 14 10-15,-4 29 3 16,-1-28 7-16,0 10 2 16,-1-6 2-16,-1 2 0 15,1-1 1 1,0 0-1-16,2-3 0 0,4 3 0 0,-2-5-1 15,3 2 1-15,0-5 0 16,3 2 0-16,-2-5 1 16,0 1 1-1,-3-3 0-15,0 1-1 16,-3-1 0-16,1 1 1 16,-1 0-1-16,0 0 0 15,0-2 1-15,2 0 0 16,1 0 1-16,-1-3 0 15,3-1 0-15,0 0 1 16,0-3-1-16,1 0 1 16,-1 0-2-16,1 0 1 15,0 0-1-15,0 0 1 16,-1 0 1-16,0 0 4 16,0 0 2-16,0 0 5 15,1 0 0-15,-1 0 3 0,0 0-2 16,0 0 1-16,0-1-2 15,1 0 1-15,-1 0-3 16,1-1 0-16,0-10-2 16,0-6 1-16,3-21-3 15,-1 19-1-15,-1 1-1 16,2-4-3-16,0 6-2 16,0-1-1-16,-1 3 0 0,2 1-2 15,-1 4 0-15,2 3-2 16,-4 1 1-16,3 0 0 15,-3 0-1-15,4 1 1 16,-3-2 0-16,1 2 0 16,0 1 1-16,0 1 0 15,-3 0-3-15,2 2 0 16,-2 1-1-16,0 0-2 16,0-1 0-16,0 1 1 15,-1-1-1-15,0 1 0 16,1-1 3-16,-2 0-1 15,0 0 2-15,-7 0 1 16,-5-2 2-16,-30-5 1 16,24 4 1-16,-3 4 2 15,-2-2-1-15,-3 0 0 16,1 2-1-16,-5 2-1 0,2-4 1 16,-8 4 1-16,1 1 1 15,-7-1 4-15,1-1 2 16,-9 2 3-1,7-1-1-15,-5 0 1 16,5 1-5-16,-4-1-2 0,8 1-2 16,-5-1-1-16,5-1-2 15,-6 0 1-15,5-1 0 16,-6 1 0-16,2-2 3 16,-5 0 7-16,2 1 8 15,-11-3 10-15,5 0 3 0,-11 1 4 16,5 1-5-16,-7-2-4 15,10 3-11-15,-13 1 0 16,10 2-3-16,-10-4 2 16,7 2-2-16,-10 0 2 15,12-1-3-15,-5 0-1 16,9 1-3-16,-4 0-1 16,12 0-3-16,-6-2 0 15,8 3-2-15,-8 1 0 16,7-2-2-16,-7 5 2 15,6-1-2-15,-7-2 1 16,6-1-1-16,-4 3 0 16,5-3-1-16,-3 2 1 15,9 1-2-15,0 1 1 16,9-3 0-16,3 1 0 16,11 0 0-16,4 1-1 15,9-1-2-15,6 0-4 16,5-2-1-16,7 1-1 15,4-4 1-15,10 1 2 0,6 0 4 16,13 0 0 0,3-2 1-16,15 3 0 15,1-2 1-15,9 0-1 0,-4 0 0 16,13 0 1-16,-10-3-1 16,11 2 1-16,-5 1 0 15,10 0 1-15,-7 0-2 16,8 0 1-16,-13 0 0 0,7 1 0 15,-12-1 0-15,2 1 0 16,-11 0 0-16,6-1 0 16,-10 2 0-16,2-3 1 15,-8 1-1-15,3 1 0 16,-11 0 0-16,2 0 0 16,-5 4-1-16,3 1 1 15,-7-1-1-15,3 1 1 16,-7-2 1-16,3 0 0 15,-5 0-1-15,5 1 1 16,-3-1-1-16,2 3 1 16,-4-2-1-16,5 2 0 15,-7-2 0-15,6 1 0 16,-2 0 0-16,3-1-1 16,-6-4-1-16,6 5-2 15,-7-2-3-15,3 2-5 16,-4 1-2-16,5 2-3 15,-4-3 2-15,6 4 2 16,-5-2 6-16,-3-2 2 16,-6 1 3-16,-1-3 0 15,-1 2 1-15,-3-2-2 16,3 2-1-16,-2-2-4 16,0 1-1-16,-5-3-1 0,-1 2 0 15,-4 1-1-15,-3-4 1 16,-5 1-1-16,2-1 4 15,0-1 0-15,-7 0 4 16,-18 1 2-16,-24-3 2 16,12-1-1-16,-1 2 0 15,-14-1 0-15,-1-3 1 16,-11 1 0-16,7 0-1 16,-15-4 1-16,12 0 0 15,-10-2 1-15,2 1 0 0,-12-5 2 16,11 5-1-16,-13-2 1 15,9 1-1-15,-6-2-1 16,15 5 0-16,-8-2-1 16,16 3 1-16,2-1 1 15,13 2-1-15,0-1 3 0,16 2 1 16,5-1 7-16,8 1 5 16,7-3 3-16,6 3-5 15,9-6-7-15,7 2-9 0,13-4-7 16,8-1-5-16,9-3 1 15,7 2 5-15,15-1 1 16,0 2 1-16,14 2 1 16,1 4 1-16,2-3 1 15,-12 2 1-15,6 0 0 16,-15 0 0-16,0 1-1 16,-10 5 1-16,-1 2-1 15,-15 1-1-15,-9 0-3 16,-10 0-10-16,-9-1-38 15,-9 1-2-15,-3 2-2 16,-1 1 3-16,2-3 9 16,0 0 36-16,-10 4 0 15,-6 1 0-15,-23 13-1 16,22-10 0-16,-3 0 0 16,0 0 3-16,-8 0 3 0,-6-4 2 15,-6 1 2-15,0-1 1 16,-5 0 0-16,7-2 1 15,-5-1-1 1,10 0 0-16,1 0-1 16,6 0-1-16,2 1-1 15,11 1 0-15,4 1-1 16,7 1 0-16,4 0 2 0,6 1 1 16,10 1 0-16,4 0 1 15,15 2 1-15,3-4-1 0,9 5 0 16,-3-1 1-16,12-1-2 15,-9-3 1-15,7 2-1 16,-4-2 0-16,7-2-1 16,-11 2 1-16,8 0-1 15,-7 2-1-15,1-1-3 16,-11-2 0-16,0 0-1 16,-11 0 0-16,-3 0-3 15,-9-1-2-15,-4 0-7 16,-3-1-2-16,-1 1-6 15,0-1 4-15,3 2 4 32,1 0 6-32,3-1 4 0,-2-2 5 15,5 3 2-15,0-2 0 16,-1 2 0-16,0 0 1 16,3 3-8-16,-3-3-13 0,3 2-17 15,-2-3 0-15,2 4-1 16,-1-3 8-16,0-1 13 15,-3 0 16-15,-4 2 0 16,-2-4 0-16,-3 2-2 16,-2-2-1-16,-1 2-3 15,0 0 1-15,-2-1-1 0,-1-2 3 0,0 0 0 16,0 0 2-16,0 1 1 16,1 0 1-16,0-1 1 15,-1 1 1-15,5 2 0 16,0 1 0-16,2-1 1 15,-1 2-2-15,-1 0 0 32,-4-4-1-32,2 2-1 0,-1 0-2 15,-2-1-2-15,1 1 0 16,2 4-2-16,-1-3 0 16,3 4-1-16,-2-2 3 15,0 3 2-15,7 19 1 0,-7-17 1 16,-1-4 2-1,-1-3 0-15,-1 1 0 0,0 0 0 16,0-3-1-16,-2 2 1 16,2-4 0-16,0 0 0 15,0 1 0-15,0-1 1 16,0 4 0-16,0 0 2 16,0-3 2-16,0 2 7 15,0 0 8-15,0-2 21 16,0-1 8-16,0 1 9 15,0 0-5-15,-1 0-7 16,0-1-22-16,1 0-10 16,-1 0-13-16,0-1-133 15,-1 0-33-15,-8-6-35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4.60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146 1 105 0,'1'-1'83'16,"0"1"-18"-16,0 0-12 15,0 0-38-15,-1 0-9 16,0 0-2-16,1 0 3 16,0 0 1-16,4 1 13 15,5 1 12-15,6 0 2 16,23 6 2-16,-24-7-1 16,4 2-13-16,4 1-14 15,-3 0-5-15,2-1-4 16,3 1-3-16,-2-1-1 0,0 0 2 15,4 1 1-15,-4 0 1 16,4 3 1-16,-5 1 2 16,-3-2 1-16,-7-2-2 15,-2 3-4-15,-7-4-3 16,-5-4-3-16,-3 4-1 16,-5 2-4-16,-2-5 3 15,-6 6 1-15,0-2 1 16,-6 4 1-16,-1-6 3 15,-4 5 1-15,2-3 3 16,-5 1 0-16,3-6 0 0,-6 5 0 16,3-5 0-16,-4 0-3 15,4 1-1-15,-4-1-11 16,8-1-5-16,1 4-10 0,6 2 0 16,2-3 3-1,4 2 9-15,3 1 8 16,5-1 9-16,3 0 5 0,4 1-1 15,6-1-1-15,2-2 0 16,5-1 1-16,4 2-2 16,6 1 3-16,2-1 1 15,8-2 3-15,-2 4 2 16,9-7 0 0,2 1-1-16,6 0 1 15,-3-2-3-15,5-1-2 16,-6 3-3-16,-2 0-2 15,-7 2-3-15,-3 0-1 16,-7 0-1-16,0 0 3 16,-7-1 4-16,-3 0 0 15,-6 0 0-15,-3 1-8 16,-7-2-3-16,-7-1-3 0,-2 0-1 0,-7 1 1 16,-4-1 7-16,-5 1 2 15,0-1 2-15,-9-3 0 16,2 2 2-16,-8-2-1 15,4 2-1-15,-3 1 1 16,3 1-1-16,-4-2 1 16,5 0 0-16,-5-1 0 15,5 0 1-15,-1 2 1 16,7-2 0-16,3 3 0 16,7-2-1-16,4 2 2 15,7-1 3-15,5 2-5 16,5-1-1-16,6 1-2 15,3-2-1-15,6 2-4 16,2-2 2-16,8 3-7 16,-2 1-13-16,5-1-23 15,1 3-8 1,5 1-5-16,-3 0 8 0,7 1 13 16,-3 0 24-16,2-1 9 15,-4-1 8-15,0 0-1 16,-4 3 0-16,0 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5.04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 1 0,'12'-2'0'0,"-2"2"0"15,-5 1 0-15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5.821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222 0 8 0,'-33'1'42'16,"-2"2"-1"-16,4-2-23 0,-1 1-4 15,7 0-11-15,0 3-12 16,7-4-11-16,4 4 25 16,8-2 5-16,3-1 4 15,7 1 1 1,6 1 1-16,4-1-3 0,8 3-6 15,-1-1-5 1,12 1-1-16,3 0-2 16,5-1 1-16,1 2 1 15,10 1 1-15,-7-5 2 0,2 3 10 16,3 1 7-16,-9-2 8 16,-3-2 4-16,-2 0 14 15,-12-2 4-15,-5-2-10 16,-3 0-11-16,-7 2-13 15,-10-3-17-15,-2 4-19 0,-8-1 4 16,-3 1 0-16,-3-1 10 16,-3 3 2-16,-5-4 2 15,-1 3 2-15,-3-3 3 16,-7 0 2-16,3 0 0 16,-6 1 0-16,5-1-1 15,-7 0 0 1,9 3 1-16,-1-2 6 0,4 1 2 0,4-1 1 15,7 0 0-15,-2-2-4 16,6 1-4-16,9 2 1 16,-3 0 2-16,8-2 4 15,4 2-1-15,5 0-1 16,-1 0-4-16,10 1-3 16,-3 0-4-16,11 0 1 15,-1-2-1-15,8 0-1 16,-7 1-1-16,13 0-1 15,-9 1 0-15,6 2 0 16,0-1 0-16,2 2 7 0,-5-1 5 16,-4-3 2-16,-13-2-1 15,-1 3-3-15,-5-5-7 16,-10 1-13 0,-1 1-2-16,-8 0 2 15,-2-1 2-15,-9 1 3 16,-1-1 7-16,-8-1-1 15,4-2-1-15,-14 2 0 16,-1-3 1-16,-6 0 1 16,4 3 0-16,-4-4-1 15,7 1 1-15,-2-1-17 16,7-1-67-16,-4-1-31 16,5 1-30-16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08.679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23 1247 18 0,'0'6'-2'15,"-4"-1"4"-15,5 2-6 16,-3-3 3-16,-3-4 8 16,1 3 6-16,1-5 4 15,2 2 1-15,0 0 2 16,1 0-2-16,0 1 19 0,0 0 11 0,0-1 31 15,0 1 8-15,1 0 11 16,0 0-18-16,4 2 0 16,-1-1-27-16,-3-1-6 15,3 1-17-15,-2-1-5 16,3-1-12-16,-1 1-5 0,4 1-2 16,-6-2 17-16,3-1 12 15,-2 0 16-15,2 0 4 16,0 0 9-16,1-3-12 15,-1 1-5 1,-3 1-16-16,2-2 2 0,2-3-8 16,-2-1 7-16,13-27-2 15,-15 27 4-15,0 1-2 16,-1-5 4-16,0 1-6 16,2-3 6-16,1-2 2 0,1-6-2 15,0 4-5-15,4-4-1 16,-5-1-8-16,3 0-7 15,-4 3-1-15,1-4-1 16,-5 2-3-16,4 0 1 16,-2 1 0-16,0-3 2 15,-1 0 0-15,0-9 1 16,0 1-3-16,-1-6-1 16,-1 0-5-16,3-2-1 15,1 7-2-15,-1-3 1 16,1 9 1-16,1 4-2 15,-2 6 0-15,-1 4-2 16,2 6-4-16,-1 3-5 16,-1 3-3-1,-1 1-7-15,1 0 0 16,-1 0 0-16,0 1 3 16,-2 19 3-16,-5 31 8 15,1-16 2-15,4 0 2 0,-1 5 2 16,-1-2-1-16,0 4 1 15,2-9 0-15,-3 1-1 16,2-5 1-16,0 0-1 16,3-2 0-16,-6 1 1 15,3-2-1-15,-1 1 0 16,4-1 0-16,-5 0 1 16,0-7-1-16,-2 2 1 15,2-3 1-15,-3-1 0 16,2-6 0-16,7 3 0 15,-2-6 0-15,2 5-1 16,-1-7 0-16,-1 3 0 16,0-1 0-16,0 1 0 15,-3-9 1-15,5 6 1 16,2-2 1-16,-2-1 0 16,0-3 0-16,0 0-1 15,0 0-1-15,0 0-2 16,0 0 1-16,-1 0-2 15,0 0 1-15,0 0 2 0,0-1 0 16,1 0 4-16,-2 0 2 16,0 0 3-16,1-1 1 15,-6-15 2-15,-9-29-3 16,16 23 1-16,-1 2-4 16,-1-2 0-16,0 6-1 15,0 0-2-15,0 5 0 16,5 2-2-16,-1 2-2 15,3 0-1-15,-3 2-1 0,-2 0-2 16,-3 2 1-16,3 1-2 16,-1 0 1-16,0 2 0 15,1 0 1-15,-1 1 2 16,0-1 1-16,0 0 2 16,1 0 0-16,-1 0 2 15,1 0-1-15,0-1 0 16,0 1-1-16,0-1 2 15,1 0-2-15,-1 1 3 16,2-5 1-16,2-4 2 16,-2-1 0-16,11-27 4 15,-8 26 2-15,2-2-1 16,-3-2 0-16,2-4 0 16,-3 1-3-16,-1-6-3 15,0 3 0-15,3-3 0 16,0 3-2-16,0-3 3 15,-3 7-1-15,-1-3 3 0,-1-1-1 16,-1-1 2-16,7 3-1 16,0-5 1-16,-3 1-2 15,3 1-1-15,-4 2-2 16,-9-4-2-16,7 4-3 16,-4 1 0-16,1 2-2 15,2-3 2-15,1 5-1 16,1 0 0-16,1 0 0 15,3 2 0-15,-3-2-1 0,-1-2 1 16,0 0-1 0,0-3 1-16,-5 0-1 0,-2-1 1 15,8 5-1-15,-3-2-2 16,1 5 0-16,-2 1 0 16,6 3-1-16,-9-1 0 15,2 3 1-15,-3-4 0 16,5 6 1-16,-4-4 0 15,1 2 0-15,3 1 1 16,1-2 0-16,-7-6 0 16,4 4-1-16,4 1-1 15,-7-3 0-15,3 1-1 16,3 4 1-16,-1-2 1 0,-3 0 1 0,4 2 0 16,0 3 0-16,-2-2 0 15,0 1 0-15,3 2-1 16,2 1-2-16,-7-1-2 15,4 4-3-15,0 0-5 16,0 0 0-16,0 0-3 16,0 0 3-16,0 0 0 15,0 1 5-15,0 0 1 16,0 0 2-16,0 9 1 16,0-1 2-16,3 5 0 15,5 23 1-15,-4-20-1 16,0 0-1-16,1 3 1 15,0-2 0-15,5 10 1 16,1-6 0-16,1 6 1 16,-3 2-1-1,3 0 1-15,-2-2 0 16,-3 0 0-16,-3-6 0 0,1 0 0 16,-2-2 0-16,-1 0 0 15,1-2 0-15,5 4 0 16,-4-4-1-16,2 1-3 15,1-1-1-15,-2 2-19 16,1-1-19-16,0 0-52 16,-2-3-37-16,3 2-194 15,0-4-34-15,3 0-66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25.26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44 36 0,'-2'-3'13'0,"-3"-2"0"0,3 3-3 16,0 1 33-16,1-2 15 15,0 2 36-15,0-1 23 0,2 0 23 16,0 2-28-16,12-3-8 15,0 1-35-15,28-3-19 16,-28 6-29-16,10 1-5 16,-2-2-2-16,6 2 13 15,-2-1 4-15,4-1 10 16,-4-4-2-16,8 3-1 16,-5 2-13-16,4-2-5 0,-4-1-10 15,3 3-3-15,-5-4-4 16,3 0-2-16,-2-1 0 15,2-1-1 1,-1 3-1-16,6 2 0 16,-3 3-1-16,7-1 1 15,-2 4 0-15,5 0 2 0,-1 0-1 16,4-3 3-16,-5-2 0 16,5 0-1-16,-4 1 0 15,1-1-1-15,-4 0-1 16,4 3 0-16,-6-2 1 15,5-1 1-15,-8-2-1 16,5 0 2-16,-5 0-1 16,1 1 1-16,-8-2 1 0,4 2 0 15,-7-2-1-15,-3 2-1 16,-7 2-2-16,-2-1-6 16,-4-1-6-16,-2 1-12 15,0-1-7-15,-2 0-21 16,-2 0-8-16,0 0-43 15,1 1-37-15,0 0-66 16,9 8-17-16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26.73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298 62 349 0,'30'-6'220'0,"-26"0"-41"0,1 0-62 0,0 3-112 31,-2 3-25-31,-3-2 2 0,0 1 2 0,0 1 21 15,0 0 27-15,0-1 23 16,0 0 5-16,0 0 8 16,0 0-6-16,0 1-7 15,-2-1-5-15,-6-1 11 16,-10-3-4-16,-32-9-9 16,28 9-8-16,-16 2-33 15,-2-1-49-15,-11 4-189 16,1 0-56-16,-15 2-72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7:33.64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 83 0,'0'-2'-13'16,"0"1"13"-16,0-1-36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7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 4 263 734,'22'4'-3'16,"-1"-1"3"-16,4 2 2 0,-5-2 1 15,5 0 1-15,-3-1 3 16,8-1-2-16,0-1 0 15,10 0 0-15,-7-2 6 16,11 1 8-16,-6-1 2 16,4 1 0-16,-7 1-3 0,2 1-5 31,-11 2-12-31,1 3-3 16,-6-2-2-16,-5 0 1 15,-9 0-1-15,4 1-3 16,-12-6-6-16,0 2-11 15,2-1-2-15,-2-1 0 16,-1 0 2-16,0 1-2 0,-20 0-3 16,-30 4-21-16,23-2-6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7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0 2 293 703,'2'-2'-2'15,"-2"1"-3"-15,0 1-3 16,3 0-2-16,13 1 5 0,-4 1 2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7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 50 18 0,'0'0'2'0,"0"-1"4"15,0 0-6-15,0 0 33 16,1 0 17-16,-1 1 10 15,1-1 1-15,-1 0-1 16,0 0-33-16,1 0-17 16,-1 0-11-16,0 1-1 15,1 0-1-15,0 0 1 16,1 0 1-16,4 0 3 16,0 0 6-16,5 2 5 15,20 1 24-15,-20-6 18 16,4 1 5-1,3-3-2 1,0-1-4-16,7 5-27 0,2-1-18 0,4-1-6 16,1 5-5-16,6 1 1 15,-3-1 0-15,6 3 0 16,-6 0 1-16,1 0 0 16,-6-4 0-16,0 5-1 15,-5 0 0-15,-1-3-5 16,-3 1-2-16,0 5-7 15,-4-6-1-15,-1-1-5 16,-3 1 1-16,-3-1-3 16,-4 1 4-16,0-1-2 15,-2-1 3-15,-1 0-17 16,-3 1-4-16,0-2-13 16,-1 0 4-16,0 0 2 15,0 0 20-15,0 1 11 0,-14 4 15 16,-35 9 2-1,27-12-1-15,-13 0 2 16,5 0-1-16,-10-1 2 16,3 0 3-16,-8 0 4 15,9-2 6-15,-5 1 7 16,9 1-3-16,-1-3-1 16,8 1-6-16,0 0-5 15,4-2-5-15,0-1-1 16,7 2 0-16,-3-4 1 15,7 2-1-15,-2 0 0 0,4-1 1 16,-1 1-1 0,2 0-1-16,0 1 0 0,4 2-1 15,-2-3-1-15,-2 0-2 16,2-1-5-16,-5-3-3 16,-2 1-6-16,6 4-2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5.24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1237 240 64 0,'-31'-7'102'15,"-10"-1"-26"-15,-6 0-5 16,-20 0-24-16,-2 4-28 0,-15-1-9 16,2 1-7-1,-6 4 0-15,13 0 3 0,1-2 3 16,17 3 2-16,9 1 0 16,18 1-4-16,11 2-11 15,18-2-4-15,18-1-5 16,16 0-1-16,27-3 2 15,14-5 9-15,33-4 11 16,4-2 12-16,25-9 17 16,-4 2 6-16,21-4 12 15,-14 4-6-15,8 1 3 16,-19 6-12-16,-6 2 0 16,-35 6-13-16,-17 4-9 15,-29 2-18-15,-21 2-9 16,-23 4-6-16,-22 1 1 15,-15-4 5-15,-29-2 7 16,-14-5 7-16,-26-5 0 16,3-3-1-16,-21-1 0 15,8 1-2-15,-9 1 2 0,18 2-1 0,-11 1-1 16,26 3 1-16,11 3 1 16,26 1 0-16,15 0 3 15,21 0 3 1,16-2 0-16,14-1-4 15,22-2-2-15,15-2-3 16,31 2-4-16,14 1-2 0,23-3 1 0,1 5 2 31,26 1-1-31,-7 2 1 0,17 1 1 16,-16 5 1-16,-2 5 1 16,-33 0-1-16,-16 8-5 0,-35 1-6 15,-16 11-13-15,-23-4-2 16,-23 3 0-16,-19-10 5 15,-25 0 7-15,-16-11 13 16,-34-3 4-16,-4-5 0 16,-31-2 1-16,6-2-1 15,-17-2-1-15,21 3-2 16,-7 1-1-16,30-2 0 16,3 1 1-16,31 1 0 0,15-1 4 15,26-1 3-15,11 1 1 16,20 0-1-16,20 0-7 15,15 2-8-15,30 0-22 16,16 1-12-16,33 2-15 16,2 0-2-16,26 3 2 15,-12-1 19-15,20 1 8 16,-23-2 28-16,0 3 26 16,-31-2 6-16,-13 2-3 15,-39-1-5 1,-21 3-10-16,-28-1-19 15,-25 0-2-15,-15-3 4 0,-31-1 4 16,-10-5 1-16,-18-4-1 16,0-1 0-16,-18-2 1 15,16-3 1-15,-10 1 0 16,15 1 2-16,-3-1 0 16,22 3-1-16,8-2 2 15,19 3 0-15,9-1 12 16,17 1 10-16,5-1 12 15,8 2-1-15,3-1-3 16,6 3-13-16,-3-1-14 16,5 3-12-16,-6-1-2 15,5 1 2-15,-3-1 2 16,0-2 3-16,-4-2 1 16,-6-2 2-16,-8-3 1 15,-6 1-1-15,-5-3 0 16,-1 1-1-16,4 1 0 15,7 2-1-15,3-2 3 0,11 4 1 16,7 0 3-16,8 1-2 16,9-1-4-16,10 2-3 15,11-3-4 1,9-3-3-16,21 3 2 16,1-4 3-16,18-1 0 0,0 1 1 0,12 2 0 15,-10 3 1-15,8 1-1 16,-17 2 1-16,-2 5-1 15,-17 4 0-15,-3 4-1 16,-13 3 0 0,-3 8-4-16,-12-4 0 0,-6-1-4 15,-11-1 2-15,-13 0 1 16,-10-4 4-16,-16 0 4 16,-7-4 4-16,-17-3 1 15,1-2 1-15,-13-2 0 16,7-4 0-16,-4-2 0 15,8 0 2-15,-4-3 5 16,9-1 3-16,-1-3 11 16,9 2 2-16,0-3 3 15,9 2-4-15,4-1-2 16,7 1-11-16,3-5 0 16,7 1-4-16,2-3 4 15,8 7 3-15,3-4 2 0,5 5-3 16,8 1-6-16,4 1-9 0,8 0-6 15,6 2-6-15,8 0 1 16,-1 3 3-16,5 3 2 16,-8 1 2-16,-2 4-1 15,-6 0 0 1,-1 3-2-16,-10 0 1 0,1 2-2 16,-2 1 1-16,-5 1 1 15,-5-3 1-15,-3 1 1 16,-3-1 2-16,-4 1 0 15,1 1 1-15,-1 1-1 16,2 2-1-16,-1-1 0 16,2 0 1-16,-1-1-1 15,2-2 1-15,1-2 0 16,1-1 0-16,-1 2 1 16,1-3 0-16,-3-1 2 15,4 1 1-15,-4-1 3 0,1-2 2 16,1 0 5-16,4-2 3 15,-1-1 17-15,2-1 5 16,0 0 10-16,0 0-3 16,1 0-3-16,-1 1-16 15,0-2-8-15,0 0-12 16,0 1-2-16,1-3-2 16,-2-2 2-16,0 1 0 15,1-6 2-15,-4-28-1 0,5 23 1 16,-3-3-2-16,0-3-1 15,-1 1-1-15,-1 1-2 16,-1 4-3-16,2 3-2 16,1 6-3-16,2 2-11 31,1 4-5-31,2 3-5 0,-2-2 1 16,0 1-1-16,1 5 11 15,5 16 3-15,4 26 8 16,-5-19 1-16,0-2 3 15,1 1 0-15,-1-5 2 16,2 1 1-16,-2-5 0 16,2-1 2-16,-5-5 1 0,1-4 3 15,-3-2 3-15,0-4 10 16,-1-4 1-16,-1 0 5 16,1 1-3-16,1-1-3 15,-1 1-29-15,0-2-76 16,1 0-72-16,0 1-83 15,1-1-68-15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0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104 349 913 20859,'16'19'-4'16,"-6"3"1"-16,-1 1 4 15,2 3 2-15,-4-2 2 16,-2 2 6-16,-2-3 3 15,0 2 4-15,-3-4 1 16,0 2 3-16,2-4-3 16,-2 0 1-16,0 1-5 15,2 5-2-15,-2-4-5 16,4 2 1-16,-2 0-2 0,1-1 5 16,2-3 1-1,1 0 5-15,-1 0 1 0,0 2 4 0,3-7-4 16,-3 1 3-16,1-3-4 15,-1-2 2-15,-2-3-3 16,0 2 0-16,-3-3-4 16,5 3-1-16,2-1-4 15,0 2 0-15,0 3-2 16,2 2-1-16,-2-1-2 16,4 3 1-16,1-5 0 0,0 2 1 15,1-4 2-15,1 5 4 16,-2-8 1-16,5 4 6 15,-2-3-1-15,7-2 1 16,-4-7-4-16,9 3-3 31,2 1-5-31,9 0-2 16,0 0-4-16,8 1 0 16,-2-1-1-16,5-4-1 15,-5-1 1-15,7-2 1 16,-5-1 0-16,2-2 0 15,-5 0 1-15,3-1-2 16,-9 0-1-16,5 0-3 16,-7 3-2-16,0 1-2 15,-5 2-2-15,1 3-4 0,-9 2-1 16,-3 2-10-16,-6-1-4 0,-4-1-9 16,-7 0 2-16,-3 0 2 15,-5-1 11-15,-8 4 9 16,-2-1 11-16,-12-1 5 15,-5 3 0-15,-11-1 1 16,1-2 0-16,-10 1-1 16,7 1-1-1,-8-2 1-15,5 4 0 0,2 0 1 16,6-1-1-16,-5-2 0 16,12 2 1-16,-7-3 3 15,4-1 0-15,-10 1 4 16,7 0 3-16,-8-2 2 15,6 1-2-15,-4-1 1 16,11 1-5-16,0-3 0 16,13 3-1-16,-1-1 3 15,9-2 1-15,-3 1 1 16,6 0-2-16,-5-1-1 16,4 0-5-16,-1 2-2 15,6 1-1-15,-2-1 1 16,5-1 1-16,1 0 3 15,0-2 3-15,2 1 0 16,0-1-3-16,1 1-3 16,-1 0-6-16,1 0-1 15,0 0-2-15,0 0 2 16,1-1 1-16,7 1 1 0,10-1 1 16,33-2 1-16,-19 0 0 15,11-2-1-15,-1 0 0 16,12 1 1-16,-4 2-1 15,2 2 0-15,-7 0 0 16,8-1 0-16,-10 2 1 16,5-1-1-16,-6-1 1 15,6 0 1-15,-6 1 0 16,3 0-1-16,-3 1-1 16,4 0 0-16,-6 1 0 0,-1-4 0 15,-8 0 0-15,1 0 0 16,-9 0-2-16,-3-2-3 15,-5 4 0-15,1 0-3 16,-4 1 1-16,-1 0-6 0,-3 1-3 16,-3-2-12-16,-5 2-2 0,-7 4 0 15,-4-1 8-15,-7 3 7 16,-7-2 13-16,-11 0 3 16,-3-1 1-16,-4-1 1 15,-3-3-1-15,-9 0-1 16,7-1 1-16,-7-3-4 15,4 2-9-15,-9-2-58 16,10-1-52-16,-13-3-113 16,4-2-33-16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2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104 504 1140 11781,'6'-1'-3'15,"55"-4"-1"-15,1 4 3 16,9-2 1-16,-7 2 1 16,6 7-1-16,-10 1-1 15,11 2-1-15,-9 3 0 16,10 2-2-16,-7-3 1 0,14 1-1 16,-8 1 1-16,17 3-2 15,2-1 1-15,21 3 1 16,-7-3 1-16,17-2 1 15,-9-9 1-15,11 1 1 16,-17-7 2-16,11-3 1 16,-22-1 0-1,3-2 1-15,-25-3-1 16,-5 1 0-16,-19 3-3 16,-4 1-2-16,-16 5-1 0,-7 1-12 15,-10 3-5-15,-16 0-1 16,-16-2 1-16,-22 0 0 15,-17-2 10-15,-39-8-11 16,-8 0-8-16,-27-5-10 16,7 0-1-16,-11 2 1 15,26 2 16-15,6-2 20 16,32 5 16-16,14-2 7 16,27 5 5-16,23 2-15 15,19-3-13-15,30 1-9 0,17-1-6 16,30-4-1-16,9-2 14 15,32 0 26-15,-3-4 20 16,25 2 32 0,-8-1 11-16,23 0 16 15,-25 3-17-15,15 0-10 0,-31 1-30 16,-10-1-7-16,-41 4-14 16,-15 0-17-16,-45 3-15 15,-34 2-10-15,-35-1-15 16,-47-3-26-16,-29 1 6 15,-43-3 4-15,-4 4 6 16,-20 8 4-16,23 4 20 0,-2 6 1 16,38 2 5-16,12-2 2 15,40-3 8 1,21-3 8-16,35-6 4 0,37-2 0 16,33-5-8-16,46 0-4 15,29-3-5-15,52 0 1 16,5-1 4-1,37-2 29-15,-16-3 12 0,12 1 13 0,-40-1 1 16,-8 4-2-16,-46 5-25 16,-17 7-14-16,-37 0-17 15,-23 10-18-15,-40 1 0 16,-34 9 0-16,-34-2 5 16,-48 4 5-16,-19-6 16 15,-45 3-1-15,-3-4-1 0,-20 6 0 16,36-4-1-16,-3 8 1 15,46-5 0-15,33 4-14 16,43-6-13-16,23-4-4 16,47-5 0-16,44 0-3 15,20-3 15-15,49 2 14 16,22 2 4-16,32-1 23 16,-7 0 18-16,22-2 27 15,-28-2 7-15,1 0 1 16,-38 0-22-16,-5 2-17 15,-30-4-28-15,-21 3-14 16,-32 0-22-16,-17 3-9 16,-30-1 0-16,-30 1 2 15,-20-1 8-15,-37 0 19 16,-19-8 9-16,-27-5-1 16,0-1 0-16,-21 1 0 15,17 2 0-15,-7 6 1 16,30 1 0-16,1 3 0 15,32 0 0-15,14 3-2 0,35-3-7 16,26 0 2-16,27-5-3 16,44 6-11-16,24-1 11 15,38 1 4-15,8-1 1 16,33 1 1-16,-11-3 13 16,19-5-6-16,-22 2 3 15,13 0 8-15,-12-8 3 16,-2-1 3-16,-39 5-1 15,-19 1-6-15,-34 1-19 0,-33 3-8 16,-38 4-3-16,-43 1-4 16,-22 1 2-16,-50-1 11 31,-13-2 3-31,-46-2-2 0,27-9 2 16,-26 3 0-16,24 0 2 0,-11 7 0 15,39 2 3-15,1 1 1 16,37 2 1-16,12 3 0 15,33-2 1-15,14-3-3 16,26-2-2 0,23 2-5-16,19-7-2 0,31 2-3 15,19 2 1-15,30-1 1 16,3-4 5-16,22 5 1 16,-10-5 5-16,14 1 3 0,-18-3 3 31,10-1 1-31,-17 2 0 15,10 3 1-15,-9-8-2 16,6 4 10-16,-23 2 2 16,-3-1 1-16,-22-1-2 15,-11 6-4-15,-22-2-17 16,-12 2-29-16,-15 0-2 0,-13 1 5 16,-9-1 7-16,-20-2 18 15,-10 0 26-15,-20-1 3 16,-8-1-4-16,-22-2-3 15,1-1-13-15,-20 3 0 16,0 0-2-16,-14-3 1 16,15 2 0-16,-9-1 1 15,15 1-3-15,-5 1 1 16,24 0-1-16,-1 0 1 0,21 1 0 0,1 0 0 16,13-1-1-16,0 0 1 15,10 0 0-15,-1-1 0 16,4 1 1-16,7 0 2 15,8-2 1-15,5 0 8 16,8-1 2 0,6-2-5-1,5 0-7-15,10 0-8 16,3 2-10-16,14 0-4 16,3 0 2-16,9 2 2 0,-1 1 3 15,11 1-3-15,0-1-3 0,16 4-6 16,0-2 1-16,16-1 3 15,-5-1 7-15,15-1 4 16,-14-3 8-16,11-1 2 16,-15 0-1-16,9 1 0 15,-10-1 0-15,4 0 1 16,-13 0 0-16,3-2 1 16,-13 2 0-16,-1-3 1 15,-4 1-2-15,0 2 1 16,-10 1-2-16,-2 1 1 15,-4 2 0-15,-7-1 0 16,-9 1-2-16,-1 2 1 16,-2-3-2-16,-3 1 0 15,1 1 0-15,8-1 0 16,-7 0 1-16,5 0-1 16,-5-1 1-16,-1 0 0 15,-9 0 0-15,-1 1-5 16,-4 0-1-16,-1-1-1 15,-1 0 0-15,1 0-1 16,-1-1 4-16,0 1 1 16,-1 0-1-16,0 0 1 15,0 1 0-15,-5-1 0 16,-3 1 2-16,-2 2-1 16,-22 6 1-16,16-8 0 0,1 2-1 15,-13-1-1-15,-4-3 1 16,-17 3 0-16,4-3 1 15,-12 1 1-15,2 0 0 16,-8-1 0-16,10 1-1 16,-7 2 0-16,5 0-1 15,-4 2 0-15,10 0 1 16,-8 0-1-16,7-3 2 0,1-2-1 16,2-3 1-16,-10 0 1 15,6-1 0-15,-6 3-1 16,9-1 1-16,-2 1 1 15,8 1-2-15,-3 1 0 16,9-4 0-16,-6 4 1 16,5-3-1-16,-2 1 0 15,3-1 1-15,-5 2 0 16,8-2-1-16,-7-2 0 16,5 0 0-16,-5-2 0 15,6 3 0-15,-6-1-1 16,10 4 1-16,-6-1-1 0,6 3 0 0,-9-3 1 15,4 2 0-15,-5-4-1 16,1 2 1-16,-6 1 0 16,7 0-1-16,-3 1 1 15,4-1-1-15,-2 2 1 16,6-3 0-16,1 1 0 16,7 2 0-16,-6-2 0 15,5 0 0-15,-3 1 0 16,1-2-1-16,-6 1 0 15,7 3 0-15,-4-2 0 16,7 1-1-16,1 2 1 16,10-2 0-1,1-1 0-15,8 3 1 0,1-2 0 16,4 0-1 0,3 0-3-16,-2-1-2 0,1 0-3 15,13 3-1-15,43 7-2 16,-18-6 2-16,14-2-3 15,2 2-1-15,12-3 0 16,1 2 1-16,14-3 1 16,-3 0 3-16,12-1-8 15,0 2-3-15,13 2-13 16,-11-1-3-16,8 5-4 16,-6 0 9-16,4 0 5 15,-15-3 13-15,9 1 6 16,-11-3 6-16,4-1 6 15,-17-1 3-15,-2 1 4 16,-18-2-1-16,-5 0-2 0,-15 2-4 16,-4-1-3-1,-5 2-4-15,6 0-1 0,-5 2 2 16,11 0 0-16,-3-2 1 16,8 1 1-16,-4-1 0 15,5 0 0-15,-9-1-1 16,6 0-1-16,-6 0 0 15,7 1 0-15,-3-1 0 16,4-1 1-16,-2 2 0 16,5-3 1-16,-4 2 5 15,6-1 12-15,-4-1 4 0,4 1 2 16,-11 1-1-16,-5-1-3 16,-6-2-13-16,-4 1-3 15,-7 1-2-15,-3-1 2 16,1 1-1-16,0 0-1 15,-9-1-2-15,4 2-2 16,-2-1-4-16,0 0 1 16,0 0 1-16,0 0 2 15,1 1 0-15,0 0 2 16,0 0 0-16,0 0 0 16,4 2 2-16,-1-2 0 15,-3-1 1-15,0 1 2 16,-1 0 2-16,0 0-3 15,-1 0 0-15,-4-1 0 16,-11 4-4-16,-35 1-1 16,24-8 0-16,-3-1-1 15,3-1 2-15,-14 4-1 16,9-1 0-16,-3 1 0 0,2 1 0 16,-4-1 0-1,4 1 0-15,-6-1 1 0,5 0-1 0,-4-1 0 16,3 0 0-16,1 1 0 15,3 0-1-15,-6 1 0 16,5 2 0 0,-3-3 0-16,4 4 1 0,-3-3 0 15,9 0 1-15,-4 0-1 16,8 0 1-16,-4-4 0 0,0 2-1 31,-4-1 0-31,1-2 0 0,-7 0-1 16,5 3 0-16,-3-1 0 15,4 3 0-15,-4 0 0 16,6 2 0-16,-6 0 0 16,5 0 0-16,-5-1 2 15,2-2 1-15,-7-1 10 16,4-1 4-16,-9 0 3 16,0-2 0-16,-2 2 0 15,4 0-8-15,-5 1-2 16,8-1-1-16,-10-1 1 15,4 0 0-15,-9 1 2 16,3-2-1-16,-8 4 0 16,7 0-1-16,-2 2 0 15,7-3-1-15,-3 2 1 16,7-2-1-16,-4 2 1 0,5 0 0 0,-3 2-1 16,6-2-1-16,-4 0-1 15,9-2-2-15,-5 2 1 31,5-4-2-31,-3 3 0 16,6-3-1-16,-8 4 0 0,6-1-1 16,-4 3 1-16,4-3-2 15,-4 6 1-15,3-5 0 16,-6 2 0-16,4-1 0 16,-5 0 1-16,4-1 0 15,-6 0 0-15,10 0 1 16,-5 0-1-16,4 0 1 15,0 0 0-15,9 0-1 16,-9 0 1-16,12 0-1 0,-9-2-1 16,6 1 1-16,-6-1 1 15,5 0-1-15,-7-3 1 16,8 3-1-16,-5 0 0 16,7 2-1-16,0 0-1 15,5 0-1-15,1 1 1 16,3-2 0-16,0-1 0 15,2 3 0-15,1 1 0 16,0-2 0-16,3 2 1 16,-1-2 1-16,1 0 2 0,-1-4-2 0,5 5 1 15,-1-5-2-15,2 2-4 16,2 1 0-16,-1 1 0 16,0-1 0-16,0 0 1 15,0 1 1-15,1-1-3 16,-1 0-1-16,1 0-2 31,0 0-2-31,1 0-3 16,10-6 1-16,36-23-2 0,-18 18 1 15,16-4 1-15,7 2 4 16,13-7 2-16,5 2 4 16,12-5 0-16,-6 1 1 15,13 0-1-15,-4 4-1 16,22-2-2-16,-6 5 0 15,28-3-2-15,-8 1 2 16,30-4 2-16,-11 1 3 16,24-8 10-16,-15 1 5 0,13-6 4 15,-26 4 0-15,4-3 0 16,-24 10-8-16,0 6-7 16,-23 8-4-16,3 8-2 15,-16 3-2-15,8 2 0 16,-15 3 2-16,5 2-1 15,-16 3 0-15,0-1 0 16,-20-1-1-16,0-1-6 16,-21 3-6-16,-9-5-12 15,-11 1 1-15,-3 2 0 0,-13-1 5 16,-7 3 6-16,-3 3 11 16,-13 3 0-16,-3 2 1 15,-13 1 1-15,-1-1 1 16,-17-2 2-16,4-8 2 15,-18-2 1-15,7-12 1 16,-8-5 1-16,13-3 0 16,-5-4 3-16,17-2 3 15,9-7 4-15,23-2-1 0,9-10-1 16,17 3-26-16,22-3-25 16,14 7 0-16,17-1-5 15,15 10-2-15,23 4 20 16,-4 6 20-16,15 6-7 15,1 4 7-15,14-1 15 16,-18 6 12-16,6 3 11 16,-22 1 10-16,-4 5-11 15,-24 2-17 1,-8 4-15-16,-25 5-11 0,-17 5-10 0,-16 1 13 16,-20 0 2-16,-15-2 7 15,-18-1 3-15,-4-10 1 16,-17-5 1-16,6-7 1 15,-9-9 0-15,14-6 0 16,-4-16 0-16,23-4 3 16,2-9-2-16,16-2-10 15,7-8-28-15,19 9-15 0,17-4-32 16,15 10-5-16,25-2 2 16,8 11 26-16,22 0 13 15,4 8 28-15,18 2 13 16,-11 6 8-16,11 6 5 15,-17 5 1-15,0 7-1 16,-17-1-7-16,-9 7-4 31,-18 0-7-31,-10 6-3 16,-18-4 0-16,-14 7 3 0,-14-3 4 16,-22 3 4-16,-7-3 4 15,-23-3 1-15,0-6-1 16,-11-4-2-16,7-6-1 15,0-7-3-15,17-1-3 0,6-6 1 16,19-3-1-16,7-6-8 16,10 0-5-16,10-7-8 15,11 0-2-15,15-4-7 16,10 2 5-16,15 2 4 16,10 7 4-16,14 1 0 15,3 7 5-15,6 6 0 16,-6 2 5-16,-1 3 9 15,-10 2 8-15,-6 4 9 0,-14 0 2 16,-9 9-2-16,-12 3-6 16,-13 3-3-16,-13 2-6 15,-11 4 3-15,-12-4 2 16,-20 4 0-16,-1-3-1 16,-17-3 0-16,-3-4-3 15,-15-6 0-15,10-5-1 16,-12-7-5-16,20-6-2 15,-1-4-3-15,14 2-1 16,3-9-7-16,15 3 1 0,6-4 2 31,11 0 0-31,8-4-7 0,11 6 0 16,12-2-19-16,9 2-5 16,11 5-2-16,5 2 6 0,13 2 8 15,-3 3 22-15,10 1 2 16,-5 2 4-16,6-1 0 15,-10-1 1-15,15-2 1 16,-10-1 1-16,4 0 2 16,-4 0 2-16,3 0 2 15,-8 3 0-15,3 0 0 16,-7 4-2-16,-1 2-2 16,-8 2-3-16,0 0 0 15,-7 1 1-15,-2 0 0 16,-2 1 0-16,4-2 1 15,-4 3-1-15,3-1 0 16,-3 0 1-16,-2-1 0 16,-4-1-1-16,-3 2 0 15,-4-3-2-15,-4-1-1 16,0 1 1-16,-4 1 3 16,0-2 3-16,0 0 4 15,-1 0 3-15,-19 2-1 16,-34 1-3-16,16-2-2 0,-1 1-4 15,-7-2-1-15,5 3 0 16,-5-1 1-16,12 1-1 16,-6-1 0-16,9 0 0 15,-1 1-1 1,8 0 1-16,-5-1 0 0,8-1-1 0,-7 3 0 16,3-3-2-16,-9 2 2 15,2 0-1-15,-2-1 1 16,6-3 1-16,3 1 1 15,6-1 0-15,5-1 1 16,6 1-2-16,-5-1 1 16,4 0-1-1,-1 0-2-15,1 0-2 0,-2 1-13 16,7 1-4 0,1-1-2-16,2-1 1 15,2 2-2-15,0-1 12 0,1 1 1 16,2-1 1-16,14-2 2 15,29-6 5-15,-17 6 3 16,-4-2 3-16,5-3 0 16,6 0-1-16,6-1 0 15,4 2-3-15,5 1 0 16,4 0 0-16,10-2 1 16,-3 2 2-16,7-2 8 15,-4 4 3-15,5 0 0 16,-16 4-1-16,-2-1-2 15,-12 2-7-15,-6 0 0 16,-15-1 0-16,-3 1 4 16,-10-1-1-16,-9 1 0 15,-4 0-2-15,-16-1-1 16,-4-1-2-16,-15 0 0 0,-6-1 0 16,-10 2-1-16,4 0 1 15,-13 0-1-15,7 0 0 16,-5 0 1-16,9-3 1 15,-9 0 0-15,13 1-1 16,0 0 1-16,8 2-2 16,3 0-3-16,16 2-4 15,3-2-8-15,12 2-8 16,3 0 7-16,6-3 0 16,6 0 0-16,7-1 7 0,7 1 6 15,8-1-7-15,14 2 4 16,1-1 3-16,7 1 2 15,-7-1 1-15,4 0 0 16,-10-2 0-16,5-1 0 16,-3-1 1-16,2 0 0 15,-4-1 1-15,5 3 4 16,-10 1 1-16,-1 0 0 16,-8 0-2-16,0 2-3 15,-10 0-6-15,-6 2-4 16,-5 0 1-16,-3 1 1 15,0-3 4-15,1 0 3 16,-10 0 3-16,-12 1 2 16,-28 3 1-16,16-4 0 15,-1 0 0-15,-8 1-1 16,-2 1-2-16,-8 0-2 16,3 2 0-16,-4 2-2 0,6-1 0 15,-1 1 1-15,10 0-1 16,1 2 1-16,13-6 1 15,5 2-1-15,6-2 1 16,6 0 4 0,9-1 4-16,8 1 0 0,3-3-1 15,12-1 2-15,5 1 0 16,12-6 22-16,3-2 10 16,9-2 18-16,-2 0 2 0,9-3-1 15,-6 3-22-15,4-2-11 16,-11 5-18-16,1 1-4 15,-11 2-5-15,-4 2-3 16,-10 2 0-16,-3-2-2 16,-7 3-4-16,-5 1-5 15,-6 0 0-15,-3 2 1 16,-5 0 2-16,-9 2 4 16,2-3 6-16,-9 2 1 15,-2-2 0-15,-4 0-1 16,2 0 0-16,-9 1 0 15,3-2-1-15,-1 2 0 16,1 0-1-16,-9 0 0 16,5-2-1-16,-6 5 0 15,2-1 0-15,-3 3-1 16,7-3-2-16,-2 2-1 16,12-2-9-16,4-1-2 15,8 0 0-15,3 0-2 16,8-1 0-16,0-2 11 15,6-1 1-15,-2 0 1 0,1-1 3 16,0 0 1-16,12 0-2 16,25-1 0-16,-24 1-1 15,8 0-2-15,-3 2 1 16,10 0 0-16,-2 1 1 16,4 0 3-16,-1 0 1 15,9-1 1-15,-8-1 1 16,6 0 0-16,-1-1 1 15,6-2 4-15,-3 2 3 16,2-4 5-16,-3 2 3 0,2-1 1 16,-4 0-3-16,5-1-4 15,-5 3-4-15,2 0 6 16,-8-3 3-16,3 3 8 0,-10 0 4 16,2-2 0-16,-6 1-9 15,-1 2-5-15,-5-1-8 16,0 3-5-16,-3 0-1 15,1 2 0-15,-1-2 0 16,-1 2 0-16,-3-2 0 16,-2 1-1-16,-2-2 1 0,0 1-1 15,-3-2 1-15,1 1 0 16,0 0 1-16,-1-1 1 16,1 1 0-16,0 0 1 15,0 0-2-15,0 0 1 16,0 0-2-16,0 0-1 15,0 0-2-15,0 0 1 16,0 0 0-16,0 0 0 16,0 0 3-16,0 0 0 15,0 0 0-15,0 0-1 16,0 0-1-16,0 0-1 16,0 0-2-16,0 0 1 15,0 0 0 1,0 0-1-16,0 0 1 15,0 1-1-15,0 0-1 0,1 0 2 16,-2 8 0-16,1 2 2 16,-3 24 3-16,1-20 3 15,-1-1 2-15,0 2 2 16,-2 1 0-16,1 3 2 16,-1 1-1-16,0 1 4 15,2-1 1-15,-1 1 6 16,4 0-1-16,-1 2 4 15,1-2-2-15,-2 4 0 16,1-5-5-16,1 6 0 16,1-4-2-16,1 2 2 15,-2-1 1-15,1 1 3 16,-1-4-1-16,-1 2 2 16,-2 1-4-16,1 4-3 15,1-2-4-15,-3 2-2 16,2-4-4-16,-1 0 0 15,2-4 0-15,0 0 1 16,-2-3 0-16,1 0 2 16,2 0 3-16,-2-1 2 0,-2 0-1 15,-2 2 0 1,0-3-3-16,-3 1-2 16,2-1-5-16,1 1 1 0,6 1-1 15,-3 0 0-15,2-1-1 16,-3 0 2-16,3-1-1 15,-3-3 1-15,0 0 0 16,2 1 1-16,-1-4 0 0,2 0 0 16,0-2 0-1,1 2 0-15,0-4-2 16,3 0 1-16,-5-2 0 16,1-3 4-16,0 0 0 0,0 0 3 15,0 0 2-15,0 0 3 16,0 1 0-16,1-1 4 15,-2-1-1-15,0 0 2 16,0 0-3-16,-8-16-5 16,-12-37-9-16,14 13-5 15,-3-6-3-15,5-8-1 16,-2 2 2-16,2-4-4 16,1 4 3-16,4-7 0 0,-1 9-2 15,0-3-15-15,1 9 1 16,-2 3-11-16,0 15-3 15,-1-1-3-15,-3 13 11 16,3 4-7 0,0 8 6-16,1 2-2 15,2 6 3-15,0 4 1 0,0 3 11 16,-1 9 1-16,-2 2 3 0,-2 12 1 16,-1 0 2-16,-3 14 2 15,0 1 3-15,-3 5 2 16,3-6 1-16,-1 1 1 15,2-13 1-15,-1-3 2 16,1-8 0-16,4-2 4 16,-1-12 6-16,4-2 17 15,4-9 5-15,5-8 1 16,2-8-4-16,2-13-6 16,1-7-21-16,1-18-8 15,-1-7-3-15,0-10 4 16,2 6-56-16,5 2 70 15,-4 16 3-15,1 17-11 16,2 18-10-16,0 14 51 16,-8 14-73-16,-1 11-4 15,-2 10 11-15,-11 13 4 16,-6-1 7-16,-7 6 3 0,-8-3 5 16,-13 2 2-16,-1-11 2 15,-8 5 3-15,2-8 0 0,-6-3 6 16,2-11 4-16,-6-2 19 15,0-14 4-15,-17-7 7 16,2-8-4-16,-9-3-3 16,0-7-17-16,-8-4-8 15,8 5-8-15,-12 0-2 16,10 4-3-16,-13 0-1 16,15 4 1-16,-10 3-1 15,12 1 0-15,-17 0 0 16,10 2 0-16,-10 6 0 15,11-3 0-15,-7 1 1 16,17 3-1-16,-5 1 1 16,14-4 0-16,-5 2 0 15,13 3 0 1,-10-2 0-16,7-3-1 0,-11-2 1 16,3-2-1-16,-12-4-1 15,8-3-1-15,-9 0 0 16,7 1 0-16,-2 0-1 15,10 2 0-15,-4 4-1 16,14 0-1-16,-3 3 0 16,8 1-1-16,-2 3 1 15,7-3 1-15,-3-1 1 16,9 0-1-16,2-3-6 0,7-4 0 16,7-1 1-1,8 0 3-15,0-4 4 16,10 2 8-16,3 0-1 0,0 0 0 15,0-1-2-15,3 0-3 16,-6-3-4-16,0-3-1 0,-3-3-4 16,2 0-1-16,-7-6-2 15,4-3 2-15,-3-2 3 16,1 0 2-16,2-5 0 16,3 7 1-16,0-5 0 15,5 6-1-15,-1-7-3 16,0 5-2-16,-1-2-14 31,-1 3-7-31,-5-1-13 16,0 7 1-16,-1 2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4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104 568 1182 6203,'5'-20'-2'0,"0"4"-2"15,-3 7-1-15,2 2-3 16,-2 5 0-16,-1 1-5 16,0 0-1-16,-1 0-5 15,0 1 1-15,0 0-3 0,0 0 3 0,0 0 0 16,0 1 6-16,1 4 0 15,5 11 4-15,10 30 1 16,-10-23 2-16,1 6 2 31,-1-4 1-31,-1 0 2 16,-1-6 0-16,0 0 1 0,-2-4 0 16,-1-1-1-16,-2-3 1 15,1 1 0-15,0-2-1 0,0 0 1 16,1 1-1-1,1 1 1-15,-1-3 0 0,1 3 0 16,-1-1-1-16,0-1 0 16,-2 2 0-16,0-1-1 15,-1-1 1-15,2 1 0 16,0-1 1-16,-3 1-1 16,2-1 0-16,-1 4 1 15,1-4-1-15,-2 4 0 16,1-2 0-16,-3 1-1 15,0 1 1-15,-4 1-1 16,2 2 1-16,-1 2 0 0,2-5 1 16,-1 1 3-1,0-3 1-15,2-2 6 0,-1-3 0 16,-1-1 2-16,2-2-1 16,2-1-1-16,-2-3-3 15,5 2 0-15,0-2-1 16,0 0-1-16,0 0-2 15,1 0-3-15,-1 1-1 16,7 2-1-16,2 1 1 0,-1 0 0 16,22 14 2-1,-22-15 3-15,-2-1 1 0,1 0 3 16,1-3 2-16,5-1 3 16,-3 0-1-16,7 1-4 31,-3-2-4-31,10-1-3 0,-2 0-4 0,12-2-1 15,-3 0 1-15,13 0 0 16,-4-1 1-16,7 2 1 16,-5 1 1-16,6-1 0 15,-9-2 1-15,0 1 1 16,-8 0 0-16,-1 1-1 16,-8-2-1-16,2 5-2 15,-7 0 0-15,4 1-2 16,-9 2 0-16,1 5-1 15,-8-4-1-15,-2 2-2 16,-4 0 3-16,-1 0 2 16,1-4 4-1,0 0 2-15,-1 0 3 0,-13 4-1 16,-29 8-2-16,16-7 0 16,3 3-2-16,-10-3 0 15,5 0-1-15,-7 1 0 16,5-1-1-16,-4-2 1 15,8 0 0-15,-1 0-1 16,4 0-1-16,1 1 0 16,3-3-1-16,-1 3 0 15,-1-2 1-15,-5-1-1 0,6 0 1 0,-7 0-1 16,7-2 1-16,-2 4 0 16,6-2 2-16,-1 1-1 15,8 2 0-15,-2-2 1 16,6 0 0-16,3 1-1 15,0 0 1-15,3-2-1 16,-1 1-1 0,2-2-1-16,0 0 1 15,0 0 3-15,0 0 3 0,0 0 1 16,0 0 1-16,0 0 0 16,0 0-3-16,0 0-3 15,0 0-2-15,0 0-1 16,-1-1 0-16,0 1-2 15,1 0 1-15,-1 0 1 16,0 0 2-16,0 0 1 16,1 0 0-1,0 0-3-15,1-1-1 0,14 0-3 16,32-5 0-16,-10 0 1 16,2-1 2-16,11 2 0 15,0-3 1-15,16 0 1 16,-9 2 0-16,14-2 0 15,-13 0 1-15,5 0 0 16,-13 0 0-16,6-1 1 0,-12 2 0 16,1-4 3-16,-11 1 0 15,-1 0 0-15,-16 2-1 16,-1 0-3-16,-9 4-4 16,0 3-8-16,-7 2-2 15,-3-1 0-15,-1 3 0 16,3-3 3-16,0 0 7 15,-3 0 1-15,-9 5 1 0,-32 8 1 16,26-9-1-16,-9 3 1 16,2-2-1-16,-6 2 1 15,3-1 0-15,-9 0 1 16,5-1 0 0,-9 0-1-16,6 0 1 15,-5-1 0-15,4-3 0 16,-7 0 1-16,8 3-1 15,-2-2 1-15,7 0 0 16,-4-1 0-16,6 0 0 0,-2-2 0 16,6 1 0-1,1-1-1-15,7 2 0 0,0-2-2 16,8 0-3-16,-3 0-4 16,5 0 0-16,-1-4-3 0,8-1-1 15,1-2-8-15,2-1-8 16,3-12-23-16,3-1-2 15,6-9 1-15,0-3 11 16,13-9 6-16,5 1 21 16,20-4 4-16,7 6 0 15,16-9 0-15,2 8 3 16,13-4 0-16,-8 4 0 16,8-5-7-1,-3 9-1-15,8-6-1 0,-11 7 2 16,11-7 5-16,-13 3 14 15,-1-9 25-15,-18 6 16 16,-3-4 13 0,-18 11-2-16,-10 2-7 15,-13 14-24-15,-8 9-43 0,-14 7-14 0,-15 2-4 16,-8 6 0-16,-17 1-1 16,-8-1 29-16,-13 4 3 15,-5-3 2-15,-13 0 0 16,1-3 2-16,-3 3 1 15,13-2 1-15,6 2 0 16,15 0 0-16,9 1 1 16,13-2 2-16,5-3 18 15,13 0 17-15,4-2 1 16,12-1-4-16,10-3-5 16,7 2-19-16,10-3-19 15,4-1-2-15,12 0-1 16,2 2 3-16,12-1-2 15,-1 3-2-15,17 1-3 0,-4 5-3 16,1-1 0-16,-6-2 4 16,4 4 0-16,-14 0-1 15,-5-1-1-15,-9 0-3 16,-11-1-3-16,-16 0 2 16,-5-3 0-16,-7 0 3 15,-9 2 2-15,-7 0 4 16,-5 1 3-16,-12-3 4 15,-13-1 6-15,-8-2 3 16,-16 0 3-16,-5 0 0 0,-16-1 3 31,0 0-1-31,-10 1 0 16,10 3-1-16,-3-5 9 0,18 5 5 16,-7 0 6-16,16 0-1 15,-2 2-2-15,6 0-11 0,3 3-8 16,8-1-6-16,2-2 1 15,7-2 0-15,8-2 5 16,4-1 2-16,12 0 7 16,3 0 0-16,8-1-4 0,7 0-8 15,5 0-8 1,11 0-9-16,19 3-3 0,1-4 1 16,18 2 0-16,6-1 0 15,12-1-9-15,-4-1-1 16,18 2 1-16,-7 1 4 15,8-3 5-15,-12 2 11 16,6 3 3-16,-12-1 2 0,2-1 3 16,-9 2 5-1,-3 2 12 1,-12-2 4-16,-7 4 0 0,-14-1-4 16,-11 0-7-16,-10 1-15 15,-8 1-6-15,-8 1-3 0,-9 0 1 16,-7-1 2-16,-14 2 3 15,-3-2 3-15,-15-1 0 16,-1 0 0-16,-12 1-1 16,0-4 0-16,-16 2 0 15,5-1 2-15,-17 3 0 16,7-3 1-16,-2 4 1 16,10 0-1-16,-2 0 0 15,18 0 0-15,2 1 0 16,15-1 0-16,-1 3 0 15,13-2 1-15,0-3 2 16,8-1 0-16,5-2 4 16,8-3 2-16,2 1 8 15,8 0 0-15,4-1-5 16,0-1-7-16,12 1-8 16,7 1-10-16,12-2-4 15,1 3 0-15,18 0 0 16,2 0 3-16,15 1 1 15,0 0 2-15,20 1 3 0,-7-4 5 16,12 1 2-16,-11 0 0 16,2-1 0-16,-19 3-1 15,4 2 0-15,-18 0 0 16,0-1 1-16,-13 4 1 16,-2-3 3-16,-15-1 1 15,-7-1-3-15,-12 1-5 16,-7 1-5-16,-8-1-3 15,-9 3-2-15,-5 0 3 0,-14 0 3 16,-5-1 3-16,-15 2-1 16,-6-1 1-16,-20 1 0 15,5 3 1-15,-19-3 1 16,12 0 0 0,-8 0 2-1,17-1 0-15,0-2 0 0,21 3 2 16,-5-2 5-16,22 2 2 15,7-1 2-15,10-3 2 16,7 1 10-16,11-2-1 16,9 1-5-16,2-2-4 15,18 0-7-15,6-2-11 16,22-1-7-16,10 1 1 0,24 0 0 16,5 0 3-1,32 0 0-15,2 1 4 0,20-3 3 0,-8 1 10 16,13 0 12-16,-25-1 2 15,3 3 0-15,-21 3-3 16,-4 1-7-16,-25 2-13 16,-3 0 0-1,-23 1 0-15,-8 0 0 16,-19-4 0-16,-9 1-8 16,-16 1-1-16,-21 0-1 15,-13-3-1-15,-29 1 0 16,-18 0 6-16,-35 0-1 15,-2-4 1-15,-26 4-2 16,13 4 0-16,-14 0-3 16,25-1-2-16,-8 8-1 15,26-1 0-15,-2-4 4 0,25-1 6 16,6 2 2 0,24-5 4-16,9-3 8 15,20 1-1-15,17-1-16 0,18-3-14 0,24 1 3 16,15 2-9-16,32-3-7 15,14 2 7-15,30-1 13 16,-7-1-5-16,30-3 10 16,-8 4 11-16,23 1 18 15,-15 0 5-15,25 2 3 16,-23 3-3-16,8 0-5 16,-27-1-9-16,0 1 4 15,-31-1 0-15,-12-1 2 0,-30-1-3 16,-14-1-4-16,-23 1-11 15,-10 2-10-15,-20 3-5 16,-19 0 1-16,-17-1 2 16,-31-6 3-16,-19 0 8 15,-37-5-2-15,-13 1 1 16,-30 3-2-16,8 3 1 16,-19 2-2-16,24 4 1 15,-2 6 0-15,38 0 2 0,0-2 1 16,31-5 2-16,10 2 4 15,29-6 1-15,8-1 12 16,29 0-3-16,21-2-8 16,21 0-5-16,30-2-6 31,16-1-12-31,35-2 0 16,6 2 9-16,24-5 1 0,-5 2 4 15,17-3 1-15,-22 3 1 16,15 4-1-16,-15 0-1 15,7 2 0-15,-16 5 1 16,7-2 3-16,-25-3 6 0,-7 1 16 16,-20-3 4-16,-14-2-1 31,-26 4-8-31,-14 3-14 0,-19 2-17 0,-21 3-4 16,-14 1 0-16,-24 1 5 15,-18-6 8-15,-26-6 0 16,-4 0 0-16,-27-6 1 15,3 1 0-15,-15 2 0 0,14 1-13 16,-16 0 14-16,27 5 0 16,-1 2-1-16,23 2 1 15,7 4 12-15,29-2-13 16,7 3-3-16,17-4-3 16,16 4-6-16,16-5-5 15,21-1-6-15,10-4 1 16,29 0 2-16,7-4 6 15,27-1 5-15,1-1 6 0,26 1 2 16,-9-2 1-16,19 0 1 16,-16 2-1-16,17 1 0 15,-20 1 0-15,12 2 2 32,-22-1 1-32,-1 0 2 0,-25 3 1 15,-8 0-2-15,-27-1-3 16,-7 5-7-16,-14-1-8 0,-10 1-4 15,-8 1 1-15,-10 1 3 16,-4 1 6-16,-13-2 7 31,-9-3 5-31,-12 0 4 0,-4-1 0 16,-17 3 3-16,6-2 1 0,-12 4 3 16,0-1-3-16,-8 1 1 15,10-1-1-15,-12-1 0 16,12 0 0-16,-5-1 8 15,9 0 3-15,-5-2 7 0,6 1-1 16,-6-1-3-16,8 0-9 16,-4 2-4-16,7-1-9 15,1 4-1-15,11 1-1 16,-2 1-1-16,10 0 1 0,0-1 2 16,10-4 1-16,2-1 2 15,8-1 0-15,-2-2 1 16,7 0-1-16,-6 2-2 15,3-3-2-15,-3 1-1 32,3 1 0-32,-2-2 0 15,6 0 0-15,-4-2 0 16,4 1 0-16,-1-2-1 16,3 3-1-16,-5 3 0 15,1 0 0-15,-4-1 0 16,5 2 1-16,-4-1-1 15,1 2 1-15,-5 1 0 16,5-3 0-16,-5-1 0 16,7 2 0-16,1-5 1 15,6 4-1-15,3-2 1 16,6 4 1-16,0-4 2 16,4 0-1-16,5 1-3 15,1 0-2-15,-3 0-4 0,0 0-3 16,8 1-3-16,4-1 0 15,38-2-1-15,-24 2 3 16,7-1-2-16,8 1 2 16,15 2 0-16,-1-2 3 0,19 1 0 15,2-1 3-15,18-1 1 16,-6 1 2-16,12-4 2 16,-17-1 1-16,5 1 0 0,-20 0 1 15,-6-1-2-15,-17 4 0 16,-1 4-3-16,-19-1-2 15,-6 2-12-15,-11 0-3 16,-11 1 1-16,-11-2 1 16,-19 3 3-1,-8-3 11-15,-18 0 3 16,-5 0-1-16,-18-1 0 16,6-1 0-16,-11 0 0 15,9 0 1-15,-6-3 0 16,18 3 0-16,-4-1 0 15,11 0 0-15,1 0 0 16,10 2-1-16,-5 0-3 0,11 1-2 16,4 0-1-16,10 0 1 15,3-1 2-15,10-1 5 16,6-1 7-16,6 0 1 16,7 1-5-16,9 0-4 15,13 0-3-15,5 0-5 16,14 0 0-16,6-1 4 15,12 0 1-15,-2 0 2 16,18 0 0-16,-5 1 0 16,22 0 0-16,-4-1 0 15,15 0 2-15,-13 2 0 0,9 0 2 16,-26-2-1-16,1 4 0 16,-20-1-1-16,-4 5-4 15,-17-1-14-15,-6 1-45 16,-16 0-9-16,-13-3-2 15,-8 0 5-15,-16-2 21 16,-12 2 53-16,-20-5 15 16,-9 0 2-16,-21 0-2 15,-4 0-8-15,-25-2-8 16,5 5-5-16,-20 3-1 0,9-2 1 0,-7 7 0 16,18-2 2-16,-4 1 1 15,23-2 4-15,3 1 24 16,21-7 20-16,13 0 23 31,19-1 5-31,12 1 13 16,11-2-22-16,8 0-21 15,11-2-26-15,10 1-9 16,1-3-18-16,14 0 1 0,-2 2 4 16,0 1 7-16,-7 0 2 0,-1 2 0 15,-11 2-5-15,-5-1-7 16,-1 2-8-16,-3 3-4 15,-5 1 1-15,-5 2 1 16,-3 4 4-16,-8 3 3 16,-6 0 4-16,-7 5 3 15,5 0 0-15,-4 0 0 16,4-3 0-16,-1 2-1 16,3-5-1-16,0 3 0 15,3-2 0-15,-1 0 1 16,9-2 1-16,-1-2 0 15,4-1 1-15,-3-5 2 16,0 1 0-16,-9-2-1 16,-4 0 0-16,-10 3-1 15,0 2-1-15,8-3-1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 44 675 1203,'13'-1'3'15,"31"-3"1"-15,-12 3 5 16,7 2 2-16,10 0 6 16,6 4 0-16,19 1 3 0,4 3 0 15,20-1-1-15,-5 5-5 16,19-1-1-16,-13 0-4 15,13-2-1-15,-18 1-4 16,6-1 1-16,-23-2-2 16,-8 2 0-16,-23-4-2 15,-9 2-3-15,-16-2-4 16,-8-2-17-16,-9 2-5 16,-4 3-1-16,-14-3 3 15,-15 3 4-15,-9 1 16 0,-26 0 5 16,-10-2 1-16,-21 0-1 15,1 0 0 1,-17 0 1-16,18 1 0 0,-5-1 1 0,19 3 0 16,2-3 1-16,24-2 1 15,7-1 7-15,17 1 8 16,10-5 37-16,13-1 17 16,7 2 4-16,6-5-6 15,18 1-12-15,10 1-37 16,21 3-19-16,9-2-5 15,22 2-2-15,0 0 1 16,23 2 2-16,-7-3-1 0,20 3 5 16,-16-2 7-16,9 0 6 15,-27 1 2-15,1 2-1 16,-27-2-3-16,-7 5-7 16,-22-1-10-16,-9-3-13 15,-20 1-11-15,-21 5 12 16,-16-2 3-16,-28-1 5 15,-16 1 11-15,-36 0 14 16,-7 2-14-16,-17 4-2 16,9 5 0-16,-8 6 0 15,25-1 0-15,-6 3 0 16,21-3 1-16,7-2 2 16,22-7 0-16,14 0 6 15,28-7 19-15,13-3 13 16,20-6-3-16,28-1-4 0,17-1-8 15,34 2-21-15,12 2-15 16,34 1 0-16,-2 0 5 16,27-3 11-16,-13-1 12 15,19-1 17-15,-26 0 6 16,4 3 0-16,-32 0-10 16,-5 3-11-16,-29 2-16 15,-14 3-12-15,-24 2-15 16,-17 4-16-16,-23-1-1 15,-24 3 0 1,-20-3 6-16,-33-2 13 16,-17-1 16-16,-30 0 0 15,-5-1-1-15,-28 5-2 16,18 1 0-16,-12 4-4 0,26 1 0 16,0 5 4-16,33-5 2 15,9 0 3-15,27-8 6 16,15-1 11-16,24-9 15 15,14-2 3-15,11-3-3 0,21 1-5 16,19-2-12-16,28 1-15 16,11 4-4-16,36 0 14 15,5 0 16-15,21 2 5 16,-9-1 1 0,20 1 8-16,-26-2-9 15,6 2-8-15,-27-3-4 16,-3 0 1-16,-29 1-8 15,-7 0-6-15,-30 0-3 16,-8 3-18-16,-24-4-16 0,-9 2-10 16,-14-1-2-16,-17-2 0 15,-20-1 14-15,-24 1 14 16,-18-3 9-16,-28 3 1 16,2 0 0-16,-17 10-3 15,11-1-4-15,-10 8-14 16,20 0-2-16,-8 0-3 15,22-2 6-15,4-1 6 16,20-5 15-16,2-2 5 16,15-4 4-16,3-1 1 15,12 0-1-15,5-4 2 16,9 1 0-16,8 2 1 16,10-1 1-16,4-2 7 15,7 2-2-15,5-2-3 16,3 1-3-16,5-2-6 15,7 1-8-15,10 1-2 0,8 4 1 16,7-2 1-16,3 0 3 16,15 2 0-16,-3 0-1 15,16 0-2-15,-1 1 1 16,18 2 0-16,-7-3 2 16,14 3 4-16,-12-1 3 15,13 3 0-15,-14 0 0 16,9 1 0-16,-13 1-1 15,8-1 0-15,-15-1 0 0,4 2 0 16,-15-1-1-16,-2-2 2 16,-13-1 1-16,-2 2-1 15,-13-4 0-15,-2 2-1 16,-8 3-2-16,3-1-2 16,-9 0 0-16,-2-1-16 15,-4-2-17-15,-5 0-28 16,-6-1-6-16,-3 0-7 15,-6 0 14-15,-8 0 17 16,-4-1 27-16,-13 2 7 16,-4-3 8-16,-15-1 2 15,-4-2 1-15,-17-2 3 16,-2 1 4-16,-12 1 12 16,8 0 5-16,-13 3 8 15,12 2 0-15,-8 1-2 16,12 0-11-16,-15 4-5 15,12-2-8-15,-8 0-1 16,13 0-2-16,-9-3 0 16,20-2 0-16,-4-3 1 0,14 2-1 15,-2-4-1-15,13 2-3 16,2 2 0-16,9 1-3 16,3 1-2-16,8 1-4 15,-3-1-10-15,4 2-3 16,-1-1-3-16,2-2 4 15,-2 1 5-15,4-2 11 16,-2 0 4-16,4 1 3 16,-3-1 1-16,3-1 0 15,-2 2 0-15,5-1 2 16,-2-1 0-16,4 0 0 0,-1 0 1 16,2-1-2-16,-1 2 0 15,2-1-2-15,-2 0 1 16,3-1-1-16,-2 2 0 15,2-1 0-15,-1 0 2 16,3 0 2-16,0 0 15 16,2 1 2-16,1-1 1 15,0 0-3-15,1 0-5 0,2 0-16 16,22-4-4-16,27-5-1 16,-12 5 0-16,3 3 3 15,9-2 2-15,-6 2 1 16,10-4 1-16,-6 4 0 15,9-2 0-15,-6 0-2 16,13 2 1 0,-6 2 1-16,10 0 3 15,-4 0 1-15,11 4 0 16,-11-3 1-16,5 0 1 16,-8 0-1-16,4-3-1 15,-14 1 0-15,12 2-2 16,-9 2-2-16,8-1-2 15,-6 4 0-15,13-1 1 16,-8 0-1-16,10 1 3 0,-9-1 1 16,4 0 4-16,-14-1 4 15,2-1 6-15,-13-1 0 16,-2 0 0-16,-9-2-4 16,-2 1-2-16,-10 0-6 0,1 1-2 15,-8-1-2-15,-4 0-4 16,-1 2-7-16,-7-1-7 15,-5-1-2-15,-2 0-1 16,2 3 3-16,-11-3 4 16,0 2 8-16,-11-2 4 0,-2 2 2 0,-18-4 0 15,-3 1 2-15,-11-2 0 16,3 0 2-16,-16-2 0 31,7 0 6-31,-9 1 4 0,5-1 1 0,-8 1 0 16,11 0 0-16,-12 1-5 15,12-1-4-15,-11 2 0 16,10 4-1-16,-8 0-1 16,8-1 0-16,-4 3-1 15,8-2 1-15,-3-2 0 16,17-1 2-16,2 0 0 16,10-1 0-16,0 0 0 15,9-2-3-15,-4 3 0 16,2-3-2-1,2 3 0-15,5-1 0 0,2 1 0 16,3 0 0-16,-2 1-1 16,4-2 1-16,1 1-1 15,3 0 1-15,-3 0 1 0,10 0 1 16,-4 1-2-16,0-2 0 16,-4 2-1-16,6 0 0 15,-7-2-1-15,3 1 0 16,-2 1 2-16,4-3 1 15,1 3 3-15,4 0 2 16,1-1 8-16,3-1 3 16,0 0 4-16,0 1-1 15,1-1-4-15,0 0-6 0,0 0-2 16,0 0-6-16,0 1-3 16,0-1-3-16,1 0-6 15,20-1-4-15,39-2 0 16,-20 4 1-16,11 0 4 15,4 2 5-15,11-2 2 16,-4-1 0-16,14-1 1 16,-4-2-1-16,10 0 0 31,-6 0 0-31,15 0-1 16,-12 3-1-16,13 2 0 15,-9 0 2-15,9 2 0 0,-13-1 0 16,9 3-1-16,-15 0 0 15,8 2-1-15,-13 0 2 16,3-2 1-16,-14-3 2 16,0-2 3-16,-14-5 0 0,1-1 1 0,-13 0-2 15,-1 2 0-15,-8-1-4 16,-5 2-20-16,-9 3-20 16,-3 2-22-16,-3 0-2 15,-2 1-2-15,-1-3 19 16,1 0 17-16,-1 0 21 15,-1 0 3-15,-3 2 3 16,-18 8 1-16,-25 5 3 16,15-10 1-16,-2-2 2 0,-8-2 6 15,-1-2 7-15,-15 0 13 16,3 0 4-16,-10-1 1 16,2-3-5-16,-5 5-7 15,10 0-14-15,-7-2-2 16,7 2-2-16,-5 0 1 15,4-2 1-15,-5 4 8 16,6-1 1-16,-8 0 2 31,10 2-3-31,-2-1-1 16,6 1-9-16,2 2 0 16,11-3-2-16,-3 0 1 15,11 1 0-15,1-2-1 16,3-1 1-16,-4 0 0 15,5-3-1-15,-7 2 1 0,1-2-2 16,-4 0 0-16,7 1-2 16,-3 2 0-16,8 1 1 15,-5-2-1-15,6 3 1 16,-1-1-1-16,9 0 1 16,-2-1-1-16,7 1 1 15,1 0 1-15,5 0 1 16,-2 0 3-16,3-1 1 0,4-2-4 15,7 0-2-15,3 2-2 16,3-3-6-16,9 0-1 16,5 3 2-16,7-6 0 15,2 4 1-15,12-3-2 16,1 1 0-16,11 1 1 16,-4 0 2-16,14-2 1 15,-9-1 3-15,16 0 0 16,-9 1 0-16,11-2-1 15,-13 5-1-15,9 1 0 16,-13-1 1-16,3 2 0 16,-11 0 2-16,4 1 0 15,-13-2 0-15,6 1 0 16,-11 0 1-16,2 0-1 16,-8 2 0-16,2 1 0 15,-8 0 0-15,0 0 0 0,-5 1 0 0,0-2 0 16,-6 2-2-16,2-1 0 15,-2 2 0-15,-2 0 0 16,2-2 2-16,-3 0 1 16,-3-1 0-16,-5 0 1 15,-1-1 0-15,-5-1-3 16,-1 0-1-16,0 0-4 16,0 0-2-16,-1 0 2 15,-9-1 1-15,-17 0 2 16,-34 1 4-16,13-2 1 15,0 2 0-15,-8 2 4 16,3-1 2-16,-6-2 3 16,6 4 2-16,-9-3 1 15,5-1-4-15,-10 2-1 16,10 1-3-16,-10-1-2 16,5 0-3-16,-6-1 2 15,10 0-1-15,-8 0 0 16,14-2 0-16,1 0 0 15,9 0-1-15,-6-2 0 16,9 1 0-16,-7-1 0 16,4 0 1-16,-4 0-1 15,13 0-1-15,-7 0 1 16,8 2-1-16,-4-1-1 16,8-1 1-16,-12-1-1 15,13 3 0-15,0 1 0 16,3-2 0-16,0 2 0 15,6-2-1-15,-6 2 1 16,3-2-1-16,-2 1 1 0,2 0 0 16,3 1 0-16,4 1 0 15,-5-3 0-15,7 3 0 0,1-1-1 16,0 0 1-16,-1-4 0 16,5 5 0-16,-1-3 0 15,0 3 1-15,0-2 1 16,4 1 1-16,-1 0 4 15,1 0 1-15,1-3 4 16,1 2 0-16,1 1 2 16,1 1-5-1,0-1-1-15,0 0-4 16,0 0 0-16,1 0 1 0,-1 1 3 16,0-1 0-16,0 0 5 15,0-1-1-15,1 1 0 16,-1-1 0-16,0 0-1 15,0 1-2-15,0-1 0 16,1-3-2-16,-1-3 0 16,-1-2 0-16,-1-28 2 0,3 26-1 0,0-5 1 15,-1-3-1-15,1-4-1 16,1 0-1-16,1-5-2 16,1 2-2-16,0-2-1 15,0 4-1-15,-1-4-1 16,-2 8-4-16,0-8-10 15,-3 0-7-15,1-10-10 32,0 1-3-32,-1-11 2 15,2 4 10-15,-2-10 6 0,2 10 12 16,2-3 2-16,2 10 2 16,0-1-3-16,2 14-2 0,-1 1-10 15,0 10-6-15,-1 2-12 16,0 9-3-16,-2 1-7 15,1 6 3-15,-2-4 1 16,0 1 13-16,2 23 9 16,7 36 15-1,1-7 7-15,1 5 7 0,8 23 0 16,-4-8-2-16,2 5-5 16,-4-12 0-16,2 5-1 15,-4-24 1-15,3 5 15 16,-4-14 6-16,2 1 9 15,-2-13 3-15,-7-2 3 16,2-6-12-16,2-1-3 16,-4-8-7-16,-1-1 5 15,2-5-1-15,-4-3 7 16,3 0-2-16,-3-1 4 16,0 0-7-16,0 0-2 15,-1-1-7-15,-1-17-6 16,-5-30-9-16,-3 15-7 15,2-1-2-15,-2-11-1 16,5 4 3-16,-2-2 2 16,1 3 5-16,4-1-4 15,-3 5-5-15,0 2-10 0,4 7-4 16,3 2-8-16,-6 6-1 16,5 6-10-16,-1 4 3 15,0 4-3-15,-1 4 7 16,-1 0 2-16,1 2 13 15,1 0 2-15,-1 0 6 16,-1 0-4-16,0 0 3 16,-6 6 0-16,-8 2 5 15,-26 38 1-15,25-27 5 0,-1 2 1 16,3-1 3-16,0-6 1 16,2-6 4-16,3-2 9 15,2-5 4-15,2-4 7 16,2-2 0-16,0-10-2 15,3 9-8-15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 58 118 390,'29'-9'-2'0,"-16"7"2"16,4 0-1-16,0 1-2 15,4 0 2-15,1 1 1 16,8-2 18-16,-3 1 6 16,13 1 7-16,1-1 5 15,10 1 9-15,-4 1-8 16,7-1 3-16,-9 2-4 16,4-1-1-16,-13-1-10 0,4 2-7 31,-12-1-8-31,-2 0-2 0,-10-1-3 15,-1-1 1-15,-11-2 0 16,1 3-4-16,-5-1-4 0,-1 1 0 16,1 0-2-16,-1 0 0 15,0 0 4-15,-4 1 1 16,-16 6-1-16,-32 1 0 16,27-6-1-16,-7-2 0 15,-2-1-1-15,-5 0 1 16,-1-1 0-16,-3 2 0 15,2 0 0-15,2-2-1 16,3 0 1-16,6 1 1 16,8-3 0-16,1 3 1 15,6-1-1-15,6 1 0 16,1 0-1-16,3 1 2 16,4 0 0-16,-1-2 4 15,3 1 1-15,0 1 0 16,0-1 0-16,1 0 1 0,6 1-1 15,9-2 2-15,28-1 2 16,-19 2-2 0,4 1-3-16,8 0-2 15,1-1-2-15,10 0 12 16,-6-1 9-16,3 0 5 16,-8-1 0-16,0 4-1 0,-12 0-15 0,-3 1-10 15,-8 1-9-15,-2 1-17 16,-7-3-3-16,-4 3-3 15,-2-2 5-15,1-2 3 16,-5 0 17-16,-22 2 4 16,-28 0 3-16,12-1-1 15,4 0-1-15,-4 1 1 16,5-2-1 0,-2 1 1-16,9-1 1 15,-3 2-1-15,10-1 1 0,-1 1 0 16,5-2-1-16,0 2 1 15,4-1-1-15,-7-4 1 16,7 2 0-16,-2 1-1 16,1-1 1-16,-3-2-1 15,4 4 0-15,0-2 1 16,4 1 0-16,1 0 1 0,5 0 0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8:01.66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275 55 31 0,'28'-2'12'0,"6"2"1"15,-3 0-9-15,11 3-3 16,-4-3 0-16,5 3-1 15,-5-1 0-15,3 0 1 16,-8-1 0-16,1-1 1 16,-9 0 2-16,0-1 9 0,-6 1-1 0,-6-1-1 15,-5 2-2-15,-2 1-13 16,-5 0-15-16,-1 2-1 16,-4-2 0-16,3-2 2 15,-1 0 10-15,-19 4 5 16,-25 3 1-16,13-6 0 15,1 3 1-15,-11-3 0 16,5 1 1-16,-10-2 1 16,9 1-1-16,-6 0 1 0,13 2-1 15,-8-2 0-15,10 3 0 16,-6-2-1-16,8 0 1 16,-7-2-1-16,6 0 1 15,-2-3 0-15,14 2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5.75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27 7 13 0,'-23'-5'-3'16,"19"3"4"-16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6.115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0 137 140 0,'0'-1'72'0,"0"1"1"15,0-1-30-15,0 0-2 16,0 0-6-16,0 0 9 15,0 0-1-15,1 1 4 0,0-2-7 16,-1 0 15-16,1 1 1 16,1-3 13-16,1-3-3 15,-1-1 4-15,0 3-18 16,0-4 2-16,-2 2-10 16,0-3 6-16,-1-25-5 15,2 25-3-15,1 0-10 0,0 2-14 16,2 1-14-16,5 4-8 15,-6 0-5-15,2 2-7 16,-5 1 1-16,0 0-3 16,0 0 1-16,0 0-1 15,-1 0 5-15,0 1 2 16,-1 5 5-16,-2 7 0 16,-5 27 4-16,13-21 2 15,-3 0-17-15,8 4-69 16,7-1-39-16,-1 2-95 15,1-3-50-15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14" units="cm"/>
          <inkml:channel name="Y" type="integer" max="1738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2939" units="1/cm"/>
          <inkml:channelProperty channel="Y" name="resolution" value="1000.51782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7-04T09:24:17.70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35 463 731 0,'-14'-16'147'0,"-1"-4"-24"0,9 14-271 16,9 7-13-16,6 1 0 16,9 0 6-16,10-1 104 15,14 1 79 1,4-5 17-16,14-3 10 0,0 1 0 0,15-1-6 16,-7 1-25-16,18-2-7 15,-6 5-9-15,8-3 3 16,-15 2 2-16,-2 0 4 15,-26 3-2-15,-11 0-3 16,-25 0-6-16,-16 0-3 0,-14-2-4 16,-21-4 0-16,-10-1 3 15,-17-2 1-15,1-3 3 16,-11-3 21-16,12 3 12 16,-1 3 9-16,20 1 2 15,4 0-1-15,20 6-18 16,13 0-17-16,18-2-13 15,24 0-7-15,15 4-5 16,30-3-5-16,10 2 2 0,31 3 5 16,-3-3 4-1,25 2-1-15,-13 1 1 0,24-1 2 16,-16-1-1-16,21 1 1 16,-18-3 2-16,12-2 4 31,-22-1 1-31,2 0 1 0,-28 0 1 15,0 1-1-15,-24 2-3 16,-7 0-15-16,-21 1-8 16,-6 0-4-16,-17-1 2 0,-5-4 6 15,-7 1 14-15,-4-3 13 16,-3 2 12 0,-4-2 2-16,-1 2-5 15,-7 2-9-15,-4 2-7 16,-10-2-8-16,-8 1-6 15,-15 2 1-15,-8-3 5 16,-15-1 0-16,2 2 0 16,-11 2-1-16,9-4 2 0,0 0 0 15,13-1 4-15,5 2 5 16,14-3 8-16,9-1 11 16,12 2-4-16,17 1-16 15,16 1-11-15,28 4-12 16,18 5-14-16,41 9-1 15,8 0 16-15,28 2 5 16,-6 0 12-16,21 1 20 16,-21-8 10-16,12 1 9 15,-24-5 3-15,-2-2 0 16,-33-1-15-16,-17-3-2 16,-32 0-7-16,-17 0-11 15,-27-2-5-15,-33-4-4 16,-21 1-5-16,-41-8-2 15,-23-4 7-15,-37-8 0 0,0 1-1 16,-30-6 1 0,14 5 1-16,-15-1-1 0,21 9 2 0,-4-1 0 15,31 6 1-15,7 4 0 16,36 6-1-16,26 2 0 16,30 1-38-16,33 2-40 15,36 3 24-15,36 1-6 16,19 0-2-16,37 5 39 15,10-1 38-15,24 3-21 16,-7-1 7-16,17 7 4 16,-20 2 2-16,6 6 1 15,-33 1-3-15,-8 5-3 16,-33-4-12-16,-20 4-49 16,-36-7-50-16,-28 4 38 15,-26-4 3-15,-35 1 9 16,-18-9 49-16,-34-2 51 15,-10-11-36-15,-33-1 5 16,9-7 2-16,-22 3 9 16,22-3 4-16,-11 1 6 15,37 1-5-15,0 3-3 16,38 2-9-16,13 1-5 16,34 1-95-16,23 2-10 0,28 0-28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476670" y="179512"/>
            <a:ext cx="3407942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>
              <a:latin typeface="FlandersArtSans-Regular" panose="00000500000000000000" pitchFamily="2" charset="0"/>
            </a:endParaRPr>
          </a:p>
        </p:txBody>
      </p:sp>
      <p:sp>
        <p:nvSpPr>
          <p:cNvPr id="9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1168" y="179512"/>
            <a:ext cx="1483197" cy="2792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15B66-BF51-4972-819E-6E18353EB769}" type="datetimeFigureOut">
              <a:rPr lang="nl-BE" smtClean="0"/>
              <a:t>4/07/2018</a:t>
            </a:fld>
            <a:endParaRPr lang="nl-BE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476671" y="8685212"/>
            <a:ext cx="3407941" cy="2792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661248" y="8685213"/>
            <a:ext cx="763117" cy="27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‹#›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9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19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1pPr>
    <a:lvl2pPr marL="36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2pPr>
    <a:lvl3pPr marL="54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3pPr>
    <a:lvl4pPr marL="720000" indent="-171419" algn="l" defTabSz="914235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4pPr>
    <a:lvl5pPr marL="900000" indent="-171419" algn="l" defTabSz="914235" rtl="0" eaLnBrk="1" latinLnBrk="0" hangingPunct="1">
      <a:buFont typeface="FlandersArtSans-Regular" panose="00000500000000000000" pitchFamily="2" charset="0"/>
      <a:buChar char="&gt;"/>
      <a:defRPr sz="1200" kern="1200">
        <a:solidFill>
          <a:schemeClr val="tx1"/>
        </a:solidFill>
        <a:latin typeface="FlandersArtSans-Regular" panose="00000500000000000000" pitchFamily="2" charset="0"/>
        <a:ea typeface="+mn-ea"/>
        <a:cs typeface="+mn-cs"/>
      </a:defRPr>
    </a:lvl5pPr>
    <a:lvl6pPr marL="2285588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05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23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40" algn="l" defTabSz="9142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2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6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4220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JENS: website </a:t>
            </a:r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9703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TIM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LOD Objecten 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Uitbreidbaarheid </a:t>
            </a:r>
            <a:endParaRPr/>
          </a:p>
          <a:p>
            <a: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endParaRPr/>
          </a:p>
        </p:txBody>
      </p:sp>
      <p:sp>
        <p:nvSpPr>
          <p:cNvPr id="565" name="Shape 565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2185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TIM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Categoriseren van objecten - VIEWS 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Uitbreidbaarheid </a:t>
            </a:r>
            <a:endParaRPr/>
          </a:p>
          <a:p>
            <a: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Verscheidene doelen </a:t>
            </a:r>
            <a:endParaRPr/>
          </a:p>
        </p:txBody>
      </p:sp>
      <p:sp>
        <p:nvSpPr>
          <p:cNvPr id="574" name="Shape 574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2848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2614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2355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210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366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108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9153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Tim</a:t>
            </a:r>
            <a:endParaRPr lang="en-GB" dirty="0"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162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38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28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3305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1268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206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57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9242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87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510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OSM </a:t>
            </a:r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“boom”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wat </a:t>
            </a:r>
            <a:r>
              <a:rPr lang="en-US" baseline="0" dirty="0" err="1" smtClean="0"/>
              <a:t>overeenkomt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abstracte</a:t>
            </a:r>
            <a:r>
              <a:rPr lang="en-US" baseline="0" dirty="0" smtClean="0"/>
              <a:t> object “</a:t>
            </a:r>
            <a:r>
              <a:rPr lang="en-US" baseline="0" dirty="0" err="1" smtClean="0"/>
              <a:t>Boomvorm</a:t>
            </a:r>
            <a:r>
              <a:rPr lang="en-US" baseline="0" dirty="0" smtClean="0"/>
              <a:t>” in de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vegetatie-elementen</a:t>
            </a:r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determineren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welke</a:t>
            </a:r>
            <a:r>
              <a:rPr lang="en-US" baseline="0" dirty="0" smtClean="0"/>
              <a:t> boom het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opgaande</a:t>
            </a:r>
            <a:r>
              <a:rPr lang="en-US" baseline="0" dirty="0" smtClean="0"/>
              <a:t> boom.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96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44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OSM </a:t>
            </a:r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enkel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“boom”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wat </a:t>
            </a:r>
            <a:r>
              <a:rPr lang="en-US" baseline="0" dirty="0" err="1" smtClean="0"/>
              <a:t>overeenkomt</a:t>
            </a:r>
            <a:r>
              <a:rPr lang="en-US" baseline="0" dirty="0" smtClean="0"/>
              <a:t> met het </a:t>
            </a:r>
            <a:r>
              <a:rPr lang="en-US" baseline="0" dirty="0" err="1" smtClean="0"/>
              <a:t>abstracte</a:t>
            </a:r>
            <a:r>
              <a:rPr lang="en-US" baseline="0" dirty="0" smtClean="0"/>
              <a:t> object “</a:t>
            </a:r>
            <a:r>
              <a:rPr lang="en-US" baseline="0" dirty="0" err="1" smtClean="0"/>
              <a:t>Boomvorm</a:t>
            </a:r>
            <a:r>
              <a:rPr lang="en-US" baseline="0" dirty="0" smtClean="0"/>
              <a:t>” in de </a:t>
            </a:r>
            <a:r>
              <a:rPr lang="en-US" baseline="0" dirty="0" err="1" smtClean="0"/>
              <a:t>uitbreiding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vegetatie-elementen</a:t>
            </a:r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err="1" smtClean="0"/>
              <a:t>moeten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determineren</a:t>
            </a:r>
            <a:r>
              <a:rPr lang="en-US" baseline="0" dirty="0" smtClean="0"/>
              <a:t> over </a:t>
            </a:r>
            <a:r>
              <a:rPr lang="en-US" baseline="0" dirty="0" err="1" smtClean="0"/>
              <a:t>welke</a:t>
            </a:r>
            <a:r>
              <a:rPr lang="en-US" baseline="0" dirty="0" smtClean="0"/>
              <a:t> boom het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,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opgaande</a:t>
            </a:r>
            <a:r>
              <a:rPr lang="en-US" baseline="0" dirty="0" smtClean="0"/>
              <a:t> boom.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97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407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98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0562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99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073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tabLst/>
              <a:defRPr/>
            </a:pPr>
            <a:r>
              <a:rPr lang="en-GB" dirty="0" smtClean="0"/>
              <a:t>Tim</a:t>
            </a:r>
          </a:p>
          <a:p>
            <a:pPr marL="171419" lvl="0" indent="-95218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0" name="Shape 350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4458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100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20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101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9902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Mogelijkheid</a:t>
            </a:r>
            <a:r>
              <a:rPr lang="en-US" dirty="0" smtClean="0"/>
              <a:t> 1: </a:t>
            </a:r>
            <a:r>
              <a:rPr lang="en-US" dirty="0" err="1" smtClean="0"/>
              <a:t>gebruik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 van het Simple Knowledge </a:t>
            </a:r>
            <a:r>
              <a:rPr lang="en-US" baseline="0" dirty="0" err="1" smtClean="0"/>
              <a:t>Organisation</a:t>
            </a:r>
            <a:r>
              <a:rPr lang="en-US" baseline="0" dirty="0" smtClean="0"/>
              <a:t> System (SKOS)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mapping machine-</a:t>
            </a:r>
            <a:r>
              <a:rPr lang="en-US" baseline="0" dirty="0" err="1" smtClean="0"/>
              <a:t>leesbaar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 smtClean="0"/>
          </a:p>
          <a:p>
            <a:r>
              <a:rPr lang="en-US" dirty="0" err="1" smtClean="0"/>
              <a:t>Mogelijkheid</a:t>
            </a:r>
            <a:r>
              <a:rPr lang="en-US" dirty="0" smtClean="0"/>
              <a:t> 2: </a:t>
            </a:r>
            <a:r>
              <a:rPr lang="en-US" dirty="0" err="1" smtClean="0"/>
              <a:t>gespecialiseerde</a:t>
            </a:r>
            <a:r>
              <a:rPr lang="en-US" dirty="0" smtClean="0"/>
              <a:t> tools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vakgebied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bv</a:t>
            </a:r>
            <a:r>
              <a:rPr lang="en-US" baseline="0" dirty="0" smtClean="0"/>
              <a:t>. Hale Studio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geografische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102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913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Mogelijkheid</a:t>
            </a:r>
            <a:r>
              <a:rPr lang="en-US" dirty="0" smtClean="0"/>
              <a:t> 1: </a:t>
            </a:r>
            <a:r>
              <a:rPr lang="en-US" dirty="0" err="1" smtClean="0"/>
              <a:t>gebruik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r>
              <a:rPr lang="en-US" baseline="0" dirty="0" smtClean="0"/>
              <a:t> van het Simple Knowledge </a:t>
            </a:r>
            <a:r>
              <a:rPr lang="en-US" baseline="0" dirty="0" err="1" smtClean="0"/>
              <a:t>Organisation</a:t>
            </a:r>
            <a:r>
              <a:rPr lang="en-US" baseline="0" dirty="0" smtClean="0"/>
              <a:t> System (SKOS)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mapping machine-</a:t>
            </a:r>
            <a:r>
              <a:rPr lang="en-US" baseline="0" dirty="0" err="1" smtClean="0"/>
              <a:t>leesbaar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maken</a:t>
            </a:r>
            <a:endParaRPr lang="en-US" dirty="0" smtClean="0"/>
          </a:p>
          <a:p>
            <a:r>
              <a:rPr lang="en-US" dirty="0" err="1" smtClean="0"/>
              <a:t>Mogelijkheid</a:t>
            </a:r>
            <a:r>
              <a:rPr lang="en-US" dirty="0" smtClean="0"/>
              <a:t> 2: </a:t>
            </a:r>
            <a:r>
              <a:rPr lang="en-US" dirty="0" err="1" smtClean="0"/>
              <a:t>gespecialiseerde</a:t>
            </a:r>
            <a:r>
              <a:rPr lang="en-US" dirty="0" smtClean="0"/>
              <a:t> tools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vakgebied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bv</a:t>
            </a:r>
            <a:r>
              <a:rPr lang="en-US" baseline="0" dirty="0" smtClean="0"/>
              <a:t>. Hale Studio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geografische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104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2473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expliciet</a:t>
            </a:r>
            <a:r>
              <a:rPr lang="en-US" baseline="0" dirty="0" smtClean="0"/>
              <a:t> CRS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meegegeven</a:t>
            </a:r>
            <a:r>
              <a:rPr lang="en-US" baseline="0" dirty="0" smtClean="0"/>
              <a:t> in de WKT of GML string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verondersteld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het om CRS84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D57D71-DFD4-49A2-8FE9-9156F9579F84}" type="slidenum">
              <a:rPr lang="nl-BE" smtClean="0">
                <a:latin typeface="FlandersArtSans-Regular" panose="00000500000000000000" pitchFamily="2" charset="0"/>
              </a:rPr>
              <a:t>108</a:t>
            </a:fld>
            <a:endParaRPr lang="nl-BE">
              <a:latin typeface="FlandersArtSans-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Tim</a:t>
            </a:r>
            <a:endParaRPr lang="en-GB" dirty="0"/>
          </a:p>
        </p:txBody>
      </p:sp>
      <p:sp>
        <p:nvSpPr>
          <p:cNvPr id="383" name="Shape 38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0175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TIM</a:t>
            </a:r>
            <a:endParaRPr/>
          </a:p>
          <a:p>
            <a:pPr marL="171419" lvl="0" indent="-95218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Wegens complex en grootst gegeven: opdeling van het gegevensmodel in verscheidene functionele delen. </a:t>
            </a:r>
            <a:endParaRPr/>
          </a:p>
        </p:txBody>
      </p:sp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92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TIM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LOD geometrie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Collecties - Functionele Relaties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Combineren van verscheidene doelen</a:t>
            </a:r>
            <a:endParaRPr/>
          </a:p>
          <a:p>
            <a: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nl-BE"/>
              <a:t>Beheerdeel met fysiek voorkomen (2D) &amp; Beheerelement (“3D”)</a:t>
            </a:r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5661248" y="8685213"/>
            <a:ext cx="763200" cy="279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372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2168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532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19" lvl="0" indent="-9521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nl-BE"/>
              <a:t>TIM</a:t>
            </a:r>
            <a:endParaRPr/>
          </a:p>
          <a:p>
            <a:pPr marL="171419" marR="0" lvl="0" indent="-952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931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 userDrawn="1"/>
        </p:nvSpPr>
        <p:spPr>
          <a:xfrm>
            <a:off x="2" y="0"/>
            <a:ext cx="961572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"/>
                </a:moveTo>
                <a:lnTo>
                  <a:pt x="18835" y="0"/>
                </a:lnTo>
                <a:lnTo>
                  <a:pt x="21600" y="21600"/>
                </a:lnTo>
                <a:lnTo>
                  <a:pt x="33" y="21600"/>
                </a:lnTo>
                <a:lnTo>
                  <a:pt x="0" y="37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56" name="image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028711" y="4509834"/>
            <a:ext cx="7434681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34681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197065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62524" y="365128"/>
            <a:ext cx="3023824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sz="2400">
                <a:latin typeface="FlandersArtSans-Bold" panose="000008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7" name="Shape 40"/>
          <p:cNvSpPr>
            <a:spLocks noGrp="1"/>
          </p:cNvSpPr>
          <p:nvPr>
            <p:ph type="body" idx="1"/>
          </p:nvPr>
        </p:nvSpPr>
        <p:spPr>
          <a:xfrm>
            <a:off x="662524" y="5892601"/>
            <a:ext cx="3023824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/>
          </p:nvPr>
        </p:nvSpPr>
        <p:spPr>
          <a:xfrm>
            <a:off x="3842570" y="365126"/>
            <a:ext cx="5382393" cy="6109416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48CA6BF2-CD52-4E22-92A5-09015AAF1997}" type="datetime1">
              <a:rPr lang="nl-BE" smtClean="0"/>
              <a:t>5/07/2018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917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432474" y="5817248"/>
            <a:ext cx="6963661" cy="58194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FlandersArtSans-Regular" panose="00000500000000000000" pitchFamily="2" charset="0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 lvl="0">
              <a:defRPr sz="1800"/>
            </a:pPr>
            <a:r>
              <a:rPr lang="en-US" sz="1400"/>
              <a:t>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32472" y="1499129"/>
            <a:ext cx="6963662" cy="4168466"/>
          </a:xfrm>
        </p:spPr>
        <p:txBody>
          <a:bodyPr/>
          <a:lstStyle>
            <a:lvl1pPr marL="0" indent="0">
              <a:buNone/>
              <a:defRPr>
                <a:latin typeface="FlandersArtSans-Regular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  <a:endParaRPr lang="nl-BE" dirty="0"/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D739D19C-E4BE-4634-8741-0D3278A69C8F}" type="datetime1">
              <a:rPr lang="nl-BE" smtClean="0"/>
              <a:t>5/07/2018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796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1_Titel en Inhoud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&gt;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&gt;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ftr" idx="11"/>
          </p:nvPr>
        </p:nvSpPr>
        <p:spPr>
          <a:xfrm>
            <a:off x="480651" y="6605192"/>
            <a:ext cx="6084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nl-NL" smtClean="0"/>
              <a:t>Editeer via Invoegen/Kop- en Voettekst</a:t>
            </a: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BE"/>
              <a:t>‹#›</a:t>
            </a:fld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6564652" y="6603110"/>
            <a:ext cx="2863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DC5F0E85-A19D-461F-8941-CFE741E0BBAF}" type="datetime1">
              <a:rPr lang="nl-BE" smtClean="0"/>
              <a:t>5/07/2018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1804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9B2490-A183-4DED-8DF5-A77AEB217BB0}" type="datetime1">
              <a:rPr lang="nl-BE" smtClean="0"/>
              <a:t>5/07/2018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Editeer via Invoegen/Kop- en Voettekst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0086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uFillTx/>
              </a:defRPr>
            </a:pPr>
            <a:r>
              <a:rPr sz="4400" b="1">
                <a:uFillTx/>
              </a:rPr>
              <a:t>Titeltekst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uFillTx/>
              </a:defRPr>
            </a:pPr>
            <a:r>
              <a:rPr sz="3200">
                <a:uFillTx/>
              </a:rPr>
              <a:t>Hoofdtekst - niveau één</a:t>
            </a:r>
          </a:p>
          <a:p>
            <a:pPr lvl="1">
              <a:defRPr sz="1800">
                <a:uFillTx/>
              </a:defRPr>
            </a:pPr>
            <a:r>
              <a:rPr sz="3200">
                <a:uFillTx/>
              </a:rPr>
              <a:t>Hoofdtekst - niveau twee</a:t>
            </a:r>
          </a:p>
          <a:p>
            <a:pPr lvl="2">
              <a:defRPr sz="1800">
                <a:uFillTx/>
              </a:defRPr>
            </a:pPr>
            <a:r>
              <a:rPr sz="3200">
                <a:uFillTx/>
              </a:rPr>
              <a:t>Hoofdtekst - niveau drie</a:t>
            </a:r>
          </a:p>
          <a:p>
            <a:pPr lvl="3">
              <a:defRPr sz="1800">
                <a:uFillTx/>
              </a:defRPr>
            </a:pPr>
            <a:r>
              <a:rPr sz="3200">
                <a:uFillTx/>
              </a:rPr>
              <a:t>Hoofdtekst - niveau vier</a:t>
            </a:r>
          </a:p>
          <a:p>
            <a:pPr lvl="4">
              <a:defRPr sz="1800">
                <a:uFillTx/>
              </a:defRPr>
            </a:pPr>
            <a:r>
              <a:rPr sz="3200">
                <a:uFillTx/>
              </a:rPr>
              <a:t>Hoofdtekst - niveau vijf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329829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54" y="-21307"/>
            <a:ext cx="8762846" cy="5643664"/>
          </a:xfrm>
          <a:prstGeom prst="rect">
            <a:avLst/>
          </a:prstGeom>
        </p:spPr>
      </p:pic>
      <p:sp>
        <p:nvSpPr>
          <p:cNvPr id="15" name="Shape 108"/>
          <p:cNvSpPr/>
          <p:nvPr userDrawn="1"/>
        </p:nvSpPr>
        <p:spPr>
          <a:xfrm>
            <a:off x="1" y="-21306"/>
            <a:ext cx="6861969" cy="6879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5215" y="0"/>
                </a:lnTo>
                <a:lnTo>
                  <a:pt x="21600" y="21600"/>
                </a:lnTo>
                <a:lnTo>
                  <a:pt x="34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6" name="image3.png"/>
          <p:cNvPicPr/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00173" y="692695"/>
            <a:ext cx="1950001" cy="734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5094419" cy="11125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236324" cy="2794621"/>
          </a:xfrm>
          <a:prstGeom prst="rect">
            <a:avLst/>
          </a:prstGeom>
        </p:spPr>
        <p:txBody>
          <a:bodyPr anchor="b"/>
          <a:lstStyle>
            <a:lvl1pPr algn="l">
              <a:defRPr sz="3600">
                <a:solidFill>
                  <a:schemeClr val="tx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</p:spTree>
    <p:extLst>
      <p:ext uri="{BB962C8B-B14F-4D97-AF65-F5344CB8AC3E}">
        <p14:creationId xmlns:p14="http://schemas.microsoft.com/office/powerpoint/2010/main" val="67073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90" y="1"/>
            <a:ext cx="9555510" cy="562235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2" y="5770201"/>
            <a:ext cx="1525527" cy="396241"/>
          </a:xfrm>
          <a:prstGeom prst="rect">
            <a:avLst/>
          </a:prstGeom>
        </p:spPr>
      </p:pic>
      <p:sp>
        <p:nvSpPr>
          <p:cNvPr id="12" name="Shape 7"/>
          <p:cNvSpPr>
            <a:spLocks noGrp="1"/>
          </p:cNvSpPr>
          <p:nvPr>
            <p:ph type="title"/>
          </p:nvPr>
        </p:nvSpPr>
        <p:spPr>
          <a:xfrm>
            <a:off x="1028712" y="1551752"/>
            <a:ext cx="7429500" cy="2794621"/>
          </a:xfrm>
          <a:prstGeom prst="rect">
            <a:avLst/>
          </a:prstGeom>
          <a:noFill/>
        </p:spPr>
        <p:txBody>
          <a:bodyPr anchor="b"/>
          <a:lstStyle>
            <a:lvl1pPr algn="l">
              <a:defRPr sz="3600">
                <a:solidFill>
                  <a:schemeClr val="accent1"/>
                </a:solidFill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13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1" y="687274"/>
            <a:ext cx="1950000" cy="70101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591183" y="5889445"/>
            <a:ext cx="3198355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landersArtSans-Regular" panose="00000500000000000000" pitchFamily="2" charset="0"/>
                <a:ea typeface="FlandersArtSans-Regular"/>
                <a:cs typeface="FlandersArtSans-Regular"/>
                <a:sym typeface="FlandersArtSans-Regular"/>
              </a:rPr>
              <a:t>www.vlaanderen.be/informatievlaanderen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028712" y="4509834"/>
            <a:ext cx="7429501" cy="948859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97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07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/>
          <p:cNvPicPr/>
          <p:nvPr/>
        </p:nvPicPr>
        <p:blipFill>
          <a:blip r:embed="rId2">
            <a:extLst/>
          </a:blip>
          <a:srcRect l="763" t="1399" r="6439" b="3435"/>
          <a:stretch>
            <a:fillRect/>
          </a:stretch>
        </p:blipFill>
        <p:spPr>
          <a:xfrm>
            <a:off x="350488" y="-1"/>
            <a:ext cx="955551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965158" y="4941168"/>
            <a:ext cx="74295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hape 7"/>
          <p:cNvSpPr>
            <a:spLocks noGrp="1"/>
          </p:cNvSpPr>
          <p:nvPr>
            <p:ph type="title"/>
          </p:nvPr>
        </p:nvSpPr>
        <p:spPr>
          <a:xfrm>
            <a:off x="974559" y="2002534"/>
            <a:ext cx="8420101" cy="2794621"/>
          </a:xfrm>
          <a:prstGeom prst="rect">
            <a:avLst/>
          </a:prstGeom>
        </p:spPr>
        <p:txBody>
          <a:bodyPr anchor="b"/>
          <a:lstStyle>
            <a:lvl1pPr algn="r">
              <a:defRPr sz="3600">
                <a:latin typeface="FlandersArtSans-Bold" panose="00000800000000000000" pitchFamily="2" charset="0"/>
              </a:defRPr>
            </a:lvl1pPr>
          </a:lstStyle>
          <a:p>
            <a:pPr lvl="0">
              <a:defRPr sz="1800" b="0"/>
            </a:pPr>
            <a:r>
              <a:rPr lang="en-US" sz="3600" b="1"/>
              <a:t>Click to edit Master title style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296733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1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79399167-FE2E-401C-9FAB-4732749FC8D2}" type="datetime1">
              <a:rPr lang="nl-BE" smtClean="0"/>
              <a:t>5/07/2018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8815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dubbel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Regular" panose="000005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Regular" panose="000005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11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3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0E691B98-7880-4930-A17E-436C236C694A}" type="datetime1">
              <a:rPr lang="nl-BE" smtClean="0"/>
              <a:t>5/07/2018</a:t>
            </a:fld>
            <a:endParaRPr lang="nl-BE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1"/>
          </p:nvPr>
        </p:nvSpPr>
        <p:spPr>
          <a:xfrm>
            <a:off x="5040876" y="1482215"/>
            <a:ext cx="4184087" cy="4992328"/>
          </a:xfrm>
        </p:spPr>
        <p:txBody>
          <a:bodyPr/>
          <a:lstStyle>
            <a:lvl1pPr marL="342900" marR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1pPr>
            <a:lvl2pPr marL="783771" marR="0" indent="-326571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2pPr>
            <a:lvl3pPr marL="1219200" marR="0" indent="-3048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3pPr>
            <a:lvl4pPr marL="17373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>
                <a:latin typeface="FlandersArtSans-Light" panose="00000400000000000000" pitchFamily="2" charset="0"/>
              </a:defRPr>
            </a:lvl4pPr>
            <a:lvl5pPr marL="2194560" marR="0" indent="-36576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>
                <a:latin typeface="FlandersArtSans-Light" panose="00000400000000000000" pitchFamily="2" charset="0"/>
              </a:defRPr>
            </a:lvl5pPr>
          </a:lstStyle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63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kel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1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816C05-4076-4B00-B929-65EE2153E35C}" type="datetime1">
              <a:rPr lang="nl-BE" smtClean="0"/>
              <a:t>5/07/2018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4291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9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E4E33C0-43DC-4AB9-AFAB-31D7544B7A0D}" type="datetime1">
              <a:rPr lang="nl-BE" smtClean="0"/>
              <a:t>5/07/2018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1565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482215"/>
            <a:ext cx="8543925" cy="499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Edit Master text styles</a:t>
            </a:r>
          </a:p>
          <a:p>
            <a:pPr marL="342900" marR="0" lvl="1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Second level</a:t>
            </a:r>
          </a:p>
          <a:p>
            <a:pPr marL="342900" marR="0" lvl="2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Third level</a:t>
            </a:r>
          </a:p>
          <a:p>
            <a:pPr marL="342900" marR="0" lvl="3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Fourth level</a:t>
            </a:r>
          </a:p>
          <a:p>
            <a:pPr marL="342900" marR="0" lvl="4" indent="-342900" defTabSz="91440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Fifth level</a:t>
            </a:r>
            <a:endParaRPr kumimoji="0" lang="nl-BE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7" name="Shape 2"/>
          <p:cNvSpPr/>
          <p:nvPr userDrawn="1"/>
        </p:nvSpPr>
        <p:spPr>
          <a:xfrm>
            <a:off x="0" y="0"/>
            <a:ext cx="350489" cy="6858000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8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80651" y="6605192"/>
            <a:ext cx="6084000" cy="176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r>
              <a:rPr lang="nl-BE" dirty="0" err="1"/>
              <a:t>Editeer</a:t>
            </a:r>
            <a:r>
              <a:rPr lang="nl-BE" dirty="0"/>
              <a:t> via Invoegen/Kop- en Voettekst</a:t>
            </a:r>
          </a:p>
        </p:txBody>
      </p:sp>
      <p:sp>
        <p:nvSpPr>
          <p:cNvPr id="10" name="Shape 5"/>
          <p:cNvSpPr>
            <a:spLocks noGrp="1"/>
          </p:cNvSpPr>
          <p:nvPr>
            <p:ph type="sldNum" sz="quarter" idx="4"/>
          </p:nvPr>
        </p:nvSpPr>
        <p:spPr>
          <a:xfrm>
            <a:off x="8689202" y="6558837"/>
            <a:ext cx="739309" cy="2616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11" name="Date Placeholder 2"/>
          <p:cNvSpPr>
            <a:spLocks noGrp="1"/>
          </p:cNvSpPr>
          <p:nvPr>
            <p:ph type="dt" sz="quarter" idx="2"/>
          </p:nvPr>
        </p:nvSpPr>
        <p:spPr>
          <a:xfrm>
            <a:off x="6564652" y="6603110"/>
            <a:ext cx="2863858" cy="1747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C340CE2-304A-4DD5-BC55-9AE643CA1970}" type="datetime1">
              <a:rPr lang="nl-BE" smtClean="0"/>
              <a:t>5/07/2018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1011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>
          <a:schemeClr val="accent1"/>
        </a:buClr>
        <a:buSzPct val="100000"/>
        <a:buFont typeface="FlandersArtSans-Regular" panose="00000500000000000000" pitchFamily="2" charset="0"/>
        <a:buNone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83771" marR="0" indent="-326571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marR="0" indent="-30480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3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marR="0" indent="-365760" algn="l" defTabSz="914400" rtl="0" eaLnBrk="1" fontAlgn="auto" latinLnBrk="0" hangingPunct="1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FlandersArtSans-Regular" panose="00000500000000000000" pitchFamily="2" charset="0"/>
        <a:buChar char="&gt;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vlaanderen.be/" TargetMode="Externa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formatievlaanderen/OSLO-Discussion/issues" TargetMode="External"/><Relationship Id="rId2" Type="http://schemas.openxmlformats.org/officeDocument/2006/relationships/hyperlink" Target="mailto:Informatie.vlaanderen@vlaanderen.be" TargetMode="Externa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cms/openbaardome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cms/openbaardomei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geo.agiv.be/ogc/wms/wegenregister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doc/applicatieprofiel/wegenregister" TargetMode="External"/><Relationship Id="rId2" Type="http://schemas.openxmlformats.org/officeDocument/2006/relationships/hyperlink" Target="https://data.vlaanderen.be/ns/weg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117" Type="http://schemas.openxmlformats.org/officeDocument/2006/relationships/customXml" Target="../ink/ink58.xml"/><Relationship Id="rId21" Type="http://schemas.openxmlformats.org/officeDocument/2006/relationships/customXml" Target="../ink/ink10.xml"/><Relationship Id="rId42" Type="http://schemas.openxmlformats.org/officeDocument/2006/relationships/image" Target="NULL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NULL"/><Relationship Id="rId84" Type="http://schemas.openxmlformats.org/officeDocument/2006/relationships/image" Target="NULL"/><Relationship Id="rId89" Type="http://schemas.openxmlformats.org/officeDocument/2006/relationships/customXml" Target="../ink/ink44.xml"/><Relationship Id="rId112" Type="http://schemas.openxmlformats.org/officeDocument/2006/relationships/image" Target="NULL"/><Relationship Id="rId16" Type="http://schemas.openxmlformats.org/officeDocument/2006/relationships/image" Target="NULL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NULL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NULL"/><Relationship Id="rId74" Type="http://schemas.openxmlformats.org/officeDocument/2006/relationships/image" Target="NULL"/><Relationship Id="rId79" Type="http://schemas.openxmlformats.org/officeDocument/2006/relationships/customXml" Target="../ink/ink39.xml"/><Relationship Id="rId102" Type="http://schemas.openxmlformats.org/officeDocument/2006/relationships/image" Target="NULL"/><Relationship Id="rId123" Type="http://schemas.openxmlformats.org/officeDocument/2006/relationships/customXml" Target="../ink/ink61.xml"/><Relationship Id="rId128" Type="http://schemas.openxmlformats.org/officeDocument/2006/relationships/image" Target="NULL"/><Relationship Id="rId5" Type="http://schemas.openxmlformats.org/officeDocument/2006/relationships/customXml" Target="../ink/ink2.xml"/><Relationship Id="rId90" Type="http://schemas.openxmlformats.org/officeDocument/2006/relationships/image" Target="NULL"/><Relationship Id="rId95" Type="http://schemas.openxmlformats.org/officeDocument/2006/relationships/customXml" Target="../ink/ink47.xml"/><Relationship Id="rId19" Type="http://schemas.openxmlformats.org/officeDocument/2006/relationships/customXml" Target="../ink/ink9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3.xml"/><Relationship Id="rId30" Type="http://schemas.openxmlformats.org/officeDocument/2006/relationships/image" Target="NULL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NULL"/><Relationship Id="rId56" Type="http://schemas.openxmlformats.org/officeDocument/2006/relationships/image" Target="NULL"/><Relationship Id="rId64" Type="http://schemas.openxmlformats.org/officeDocument/2006/relationships/image" Target="NULL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100" Type="http://schemas.openxmlformats.org/officeDocument/2006/relationships/image" Target="NULL"/><Relationship Id="rId105" Type="http://schemas.openxmlformats.org/officeDocument/2006/relationships/customXml" Target="../ink/ink52.xml"/><Relationship Id="rId113" Type="http://schemas.openxmlformats.org/officeDocument/2006/relationships/customXml" Target="../ink/ink56.xml"/><Relationship Id="rId118" Type="http://schemas.openxmlformats.org/officeDocument/2006/relationships/image" Target="NULL"/><Relationship Id="rId12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5.xml"/><Relationship Id="rId72" Type="http://schemas.openxmlformats.org/officeDocument/2006/relationships/image" Target="NULL"/><Relationship Id="rId80" Type="http://schemas.openxmlformats.org/officeDocument/2006/relationships/image" Target="NULL"/><Relationship Id="rId85" Type="http://schemas.openxmlformats.org/officeDocument/2006/relationships/customXml" Target="../ink/ink42.xml"/><Relationship Id="rId93" Type="http://schemas.openxmlformats.org/officeDocument/2006/relationships/customXml" Target="../ink/ink46.xml"/><Relationship Id="rId98" Type="http://schemas.openxmlformats.org/officeDocument/2006/relationships/image" Target="NULL"/><Relationship Id="rId121" Type="http://schemas.openxmlformats.org/officeDocument/2006/relationships/customXml" Target="../ink/ink60.xml"/><Relationship Id="rId3" Type="http://schemas.openxmlformats.org/officeDocument/2006/relationships/customXml" Target="../ink/ink1.xml"/><Relationship Id="rId12" Type="http://schemas.openxmlformats.org/officeDocument/2006/relationships/image" Target="NUL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103" Type="http://schemas.openxmlformats.org/officeDocument/2006/relationships/customXml" Target="../ink/ink51.xml"/><Relationship Id="rId108" Type="http://schemas.openxmlformats.org/officeDocument/2006/relationships/image" Target="NULL"/><Relationship Id="rId116" Type="http://schemas.openxmlformats.org/officeDocument/2006/relationships/image" Target="NULL"/><Relationship Id="rId124" Type="http://schemas.openxmlformats.org/officeDocument/2006/relationships/image" Target="NULL"/><Relationship Id="rId129" Type="http://schemas.openxmlformats.org/officeDocument/2006/relationships/customXml" Target="../ink/ink64.xml"/><Relationship Id="rId20" Type="http://schemas.openxmlformats.org/officeDocument/2006/relationships/image" Target="NULL"/><Relationship Id="rId41" Type="http://schemas.openxmlformats.org/officeDocument/2006/relationships/customXml" Target="../ink/ink20.xml"/><Relationship Id="rId54" Type="http://schemas.openxmlformats.org/officeDocument/2006/relationships/image" Target="NULL"/><Relationship Id="rId62" Type="http://schemas.openxmlformats.org/officeDocument/2006/relationships/image" Target="NULL"/><Relationship Id="rId70" Type="http://schemas.openxmlformats.org/officeDocument/2006/relationships/image" Target="NULL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NULL"/><Relationship Id="rId91" Type="http://schemas.openxmlformats.org/officeDocument/2006/relationships/customXml" Target="../ink/ink45.xml"/><Relationship Id="rId96" Type="http://schemas.openxmlformats.org/officeDocument/2006/relationships/image" Target="NULL"/><Relationship Id="rId111" Type="http://schemas.openxmlformats.org/officeDocument/2006/relationships/customXml" Target="../ink/ink55.xml"/><Relationship Id="rId132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NULL"/><Relationship Id="rId114" Type="http://schemas.openxmlformats.org/officeDocument/2006/relationships/image" Target="NULL"/><Relationship Id="rId119" Type="http://schemas.openxmlformats.org/officeDocument/2006/relationships/customXml" Target="../ink/ink59.xml"/><Relationship Id="rId127" Type="http://schemas.openxmlformats.org/officeDocument/2006/relationships/customXml" Target="../ink/ink63.xml"/><Relationship Id="rId10" Type="http://schemas.openxmlformats.org/officeDocument/2006/relationships/image" Target="NULL"/><Relationship Id="rId31" Type="http://schemas.openxmlformats.org/officeDocument/2006/relationships/customXml" Target="../ink/ink15.xm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NULL"/><Relationship Id="rId81" Type="http://schemas.openxmlformats.org/officeDocument/2006/relationships/customXml" Target="../ink/ink40.xml"/><Relationship Id="rId86" Type="http://schemas.openxmlformats.org/officeDocument/2006/relationships/image" Target="NULL"/><Relationship Id="rId94" Type="http://schemas.openxmlformats.org/officeDocument/2006/relationships/image" Target="NULL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NULL"/><Relationship Id="rId13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NULL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NULL"/><Relationship Id="rId50" Type="http://schemas.openxmlformats.org/officeDocument/2006/relationships/image" Target="NULL"/><Relationship Id="rId55" Type="http://schemas.openxmlformats.org/officeDocument/2006/relationships/customXml" Target="../ink/ink27.xml"/><Relationship Id="rId76" Type="http://schemas.openxmlformats.org/officeDocument/2006/relationships/image" Target="NULL"/><Relationship Id="rId97" Type="http://schemas.openxmlformats.org/officeDocument/2006/relationships/customXml" Target="../ink/ink48.xml"/><Relationship Id="rId104" Type="http://schemas.openxmlformats.org/officeDocument/2006/relationships/image" Target="NULL"/><Relationship Id="rId120" Type="http://schemas.openxmlformats.org/officeDocument/2006/relationships/image" Target="NULL"/><Relationship Id="rId125" Type="http://schemas.openxmlformats.org/officeDocument/2006/relationships/customXml" Target="../ink/ink62.xml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NULL"/><Relationship Id="rId2" Type="http://schemas.openxmlformats.org/officeDocument/2006/relationships/image" Target="../media/image25.png"/><Relationship Id="rId29" Type="http://schemas.openxmlformats.org/officeDocument/2006/relationships/customXml" Target="../ink/ink14.xml"/><Relationship Id="rId24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customXml" Target="../ink/ink22.xml"/><Relationship Id="rId66" Type="http://schemas.openxmlformats.org/officeDocument/2006/relationships/image" Target="NULL"/><Relationship Id="rId87" Type="http://schemas.openxmlformats.org/officeDocument/2006/relationships/customXml" Target="../ink/ink43.xml"/><Relationship Id="rId110" Type="http://schemas.openxmlformats.org/officeDocument/2006/relationships/image" Target="NULL"/><Relationship Id="rId115" Type="http://schemas.openxmlformats.org/officeDocument/2006/relationships/customXml" Target="../ink/ink57.xml"/><Relationship Id="rId131" Type="http://schemas.openxmlformats.org/officeDocument/2006/relationships/customXml" Target="../ink/ink65.xml"/><Relationship Id="rId61" Type="http://schemas.openxmlformats.org/officeDocument/2006/relationships/customXml" Target="../ink/ink30.xml"/><Relationship Id="rId8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ata.vlaanderen.be/ns/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smart.flanders.be/piloten/parkeren" TargetMode="Externa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elinkt-notuleren.lblod.info/inbox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Implementatie </a:t>
            </a:r>
            <a:r>
              <a:rPr lang="nl-BE" dirty="0"/>
              <a:t>van data standaarden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8711" y="1551752"/>
            <a:ext cx="4557442" cy="2794621"/>
          </a:xfrm>
        </p:spPr>
        <p:txBody>
          <a:bodyPr/>
          <a:lstStyle/>
          <a:p>
            <a:r>
              <a:rPr lang="nl-NL" dirty="0"/>
              <a:t>Infosessie voor lokale besturen en dienstenleveranciers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632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Realisaties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1723" y="3868544"/>
            <a:ext cx="1782055" cy="50415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FlandersArtSans-Regular" panose="00000500000000000000" pitchFamily="2" charset="0"/>
              <a:buNone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83771" marR="0" indent="-326571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marR="0" indent="-3048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37360" marR="0" indent="-36576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marR="0" indent="-36576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35" fontAlgn="base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</a:pPr>
            <a:r>
              <a:rPr lang="en-US" sz="2000" kern="0" dirty="0">
                <a:solidFill>
                  <a:srgbClr val="0F5494"/>
                </a:solidFill>
              </a:rPr>
              <a:t>Governance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94354" y="1936888"/>
            <a:ext cx="1465263" cy="1871024"/>
            <a:chOff x="5706740" y="2989727"/>
            <a:chExt cx="1465263" cy="1871024"/>
          </a:xfrm>
        </p:grpSpPr>
        <p:grpSp>
          <p:nvGrpSpPr>
            <p:cNvPr id="7" name="Group 6"/>
            <p:cNvGrpSpPr/>
            <p:nvPr/>
          </p:nvGrpSpPr>
          <p:grpSpPr>
            <a:xfrm>
              <a:off x="5706740" y="2989727"/>
              <a:ext cx="1465263" cy="1463676"/>
              <a:chOff x="5706740" y="3005138"/>
              <a:chExt cx="1465263" cy="1463676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706740" y="3005138"/>
                <a:ext cx="1465263" cy="1463676"/>
                <a:chOff x="5609629" y="3005138"/>
                <a:chExt cx="1465263" cy="1463676"/>
              </a:xfrm>
            </p:grpSpPr>
            <p:sp>
              <p:nvSpPr>
                <p:cNvPr id="13" name="Freeform 259"/>
                <p:cNvSpPr>
                  <a:spLocks/>
                </p:cNvSpPr>
                <p:nvPr/>
              </p:nvSpPr>
              <p:spPr bwMode="auto">
                <a:xfrm>
                  <a:off x="6341467" y="3005138"/>
                  <a:ext cx="519113" cy="731838"/>
                </a:xfrm>
                <a:custGeom>
                  <a:avLst/>
                  <a:gdLst>
                    <a:gd name="T0" fmla="*/ 0 w 5437"/>
                    <a:gd name="T1" fmla="*/ 7688 h 7688"/>
                    <a:gd name="T2" fmla="*/ 5437 w 5437"/>
                    <a:gd name="T3" fmla="*/ 2252 h 7688"/>
                    <a:gd name="T4" fmla="*/ 0 w 5437"/>
                    <a:gd name="T5" fmla="*/ 0 h 7688"/>
                    <a:gd name="T6" fmla="*/ 0 w 5437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37" h="7688">
                      <a:moveTo>
                        <a:pt x="0" y="7688"/>
                      </a:moveTo>
                      <a:lnTo>
                        <a:pt x="5437" y="2252"/>
                      </a:lnTo>
                      <a:cubicBezTo>
                        <a:pt x="3995" y="810"/>
                        <a:pt x="2039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" name="Freeform 261"/>
                <p:cNvSpPr>
                  <a:spLocks/>
                </p:cNvSpPr>
                <p:nvPr/>
              </p:nvSpPr>
              <p:spPr bwMode="auto">
                <a:xfrm>
                  <a:off x="6341467" y="3219451"/>
                  <a:ext cx="733425" cy="517525"/>
                </a:xfrm>
                <a:custGeom>
                  <a:avLst/>
                  <a:gdLst>
                    <a:gd name="T0" fmla="*/ 0 w 7689"/>
                    <a:gd name="T1" fmla="*/ 5436 h 5436"/>
                    <a:gd name="T2" fmla="*/ 7689 w 7689"/>
                    <a:gd name="T3" fmla="*/ 5436 h 5436"/>
                    <a:gd name="T4" fmla="*/ 5437 w 7689"/>
                    <a:gd name="T5" fmla="*/ 0 h 5436"/>
                    <a:gd name="T6" fmla="*/ 0 w 7689"/>
                    <a:gd name="T7" fmla="*/ 5436 h 5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9" h="5436">
                      <a:moveTo>
                        <a:pt x="0" y="5436"/>
                      </a:moveTo>
                      <a:lnTo>
                        <a:pt x="7689" y="5436"/>
                      </a:lnTo>
                      <a:cubicBezTo>
                        <a:pt x="7689" y="3397"/>
                        <a:pt x="6879" y="1442"/>
                        <a:pt x="5437" y="0"/>
                      </a:cubicBezTo>
                      <a:lnTo>
                        <a:pt x="0" y="5436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5" name="Freeform 263"/>
                <p:cNvSpPr>
                  <a:spLocks/>
                </p:cNvSpPr>
                <p:nvPr/>
              </p:nvSpPr>
              <p:spPr bwMode="auto">
                <a:xfrm>
                  <a:off x="6341467" y="3736976"/>
                  <a:ext cx="733425" cy="517525"/>
                </a:xfrm>
                <a:custGeom>
                  <a:avLst/>
                  <a:gdLst>
                    <a:gd name="T0" fmla="*/ 0 w 7689"/>
                    <a:gd name="T1" fmla="*/ 0 h 5437"/>
                    <a:gd name="T2" fmla="*/ 5437 w 7689"/>
                    <a:gd name="T3" fmla="*/ 5437 h 5437"/>
                    <a:gd name="T4" fmla="*/ 7689 w 7689"/>
                    <a:gd name="T5" fmla="*/ 0 h 5437"/>
                    <a:gd name="T6" fmla="*/ 0 w 7689"/>
                    <a:gd name="T7" fmla="*/ 0 h 5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9" h="5437">
                      <a:moveTo>
                        <a:pt x="0" y="0"/>
                      </a:moveTo>
                      <a:lnTo>
                        <a:pt x="5437" y="5437"/>
                      </a:lnTo>
                      <a:cubicBezTo>
                        <a:pt x="6879" y="3995"/>
                        <a:pt x="7689" y="2039"/>
                        <a:pt x="7689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6" name="Freeform 265"/>
                <p:cNvSpPr>
                  <a:spLocks/>
                </p:cNvSpPr>
                <p:nvPr/>
              </p:nvSpPr>
              <p:spPr bwMode="auto">
                <a:xfrm>
                  <a:off x="6341467" y="3736976"/>
                  <a:ext cx="519113" cy="731838"/>
                </a:xfrm>
                <a:custGeom>
                  <a:avLst/>
                  <a:gdLst>
                    <a:gd name="T0" fmla="*/ 0 w 5437"/>
                    <a:gd name="T1" fmla="*/ 0 h 7689"/>
                    <a:gd name="T2" fmla="*/ 0 w 5437"/>
                    <a:gd name="T3" fmla="*/ 7689 h 7689"/>
                    <a:gd name="T4" fmla="*/ 5437 w 5437"/>
                    <a:gd name="T5" fmla="*/ 5437 h 7689"/>
                    <a:gd name="T6" fmla="*/ 0 w 5437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37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039" y="7689"/>
                        <a:pt x="3995" y="6879"/>
                        <a:pt x="5437" y="543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7" name="Freeform 267"/>
                <p:cNvSpPr>
                  <a:spLocks/>
                </p:cNvSpPr>
                <p:nvPr/>
              </p:nvSpPr>
              <p:spPr bwMode="auto">
                <a:xfrm>
                  <a:off x="5823942" y="3736976"/>
                  <a:ext cx="517525" cy="731838"/>
                </a:xfrm>
                <a:custGeom>
                  <a:avLst/>
                  <a:gdLst>
                    <a:gd name="T0" fmla="*/ 5436 w 5436"/>
                    <a:gd name="T1" fmla="*/ 0 h 7689"/>
                    <a:gd name="T2" fmla="*/ 0 w 5436"/>
                    <a:gd name="T3" fmla="*/ 5437 h 7689"/>
                    <a:gd name="T4" fmla="*/ 5436 w 5436"/>
                    <a:gd name="T5" fmla="*/ 7689 h 7689"/>
                    <a:gd name="T6" fmla="*/ 5436 w 5436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36" h="7689">
                      <a:moveTo>
                        <a:pt x="5436" y="0"/>
                      </a:moveTo>
                      <a:lnTo>
                        <a:pt x="0" y="5437"/>
                      </a:lnTo>
                      <a:cubicBezTo>
                        <a:pt x="1442" y="6879"/>
                        <a:pt x="3397" y="7689"/>
                        <a:pt x="5436" y="7689"/>
                      </a:cubicBezTo>
                      <a:lnTo>
                        <a:pt x="5436" y="0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8" name="Freeform 269"/>
                <p:cNvSpPr>
                  <a:spLocks/>
                </p:cNvSpPr>
                <p:nvPr/>
              </p:nvSpPr>
              <p:spPr bwMode="auto">
                <a:xfrm>
                  <a:off x="5609629" y="3736976"/>
                  <a:ext cx="731838" cy="517525"/>
                </a:xfrm>
                <a:custGeom>
                  <a:avLst/>
                  <a:gdLst>
                    <a:gd name="T0" fmla="*/ 7688 w 7688"/>
                    <a:gd name="T1" fmla="*/ 0 h 5437"/>
                    <a:gd name="T2" fmla="*/ 0 w 7688"/>
                    <a:gd name="T3" fmla="*/ 0 h 5437"/>
                    <a:gd name="T4" fmla="*/ 2252 w 7688"/>
                    <a:gd name="T5" fmla="*/ 5437 h 5437"/>
                    <a:gd name="T6" fmla="*/ 7688 w 7688"/>
                    <a:gd name="T7" fmla="*/ 0 h 5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8" h="5437">
                      <a:moveTo>
                        <a:pt x="7688" y="0"/>
                      </a:moveTo>
                      <a:lnTo>
                        <a:pt x="0" y="0"/>
                      </a:lnTo>
                      <a:cubicBezTo>
                        <a:pt x="0" y="2039"/>
                        <a:pt x="810" y="3995"/>
                        <a:pt x="2252" y="5437"/>
                      </a:cubicBezTo>
                      <a:lnTo>
                        <a:pt x="7688" y="0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9" name="Freeform 271"/>
                <p:cNvSpPr>
                  <a:spLocks/>
                </p:cNvSpPr>
                <p:nvPr/>
              </p:nvSpPr>
              <p:spPr bwMode="auto">
                <a:xfrm>
                  <a:off x="5609629" y="3219451"/>
                  <a:ext cx="731838" cy="517525"/>
                </a:xfrm>
                <a:custGeom>
                  <a:avLst/>
                  <a:gdLst>
                    <a:gd name="T0" fmla="*/ 7688 w 7688"/>
                    <a:gd name="T1" fmla="*/ 5436 h 5436"/>
                    <a:gd name="T2" fmla="*/ 2252 w 7688"/>
                    <a:gd name="T3" fmla="*/ 0 h 5436"/>
                    <a:gd name="T4" fmla="*/ 0 w 7688"/>
                    <a:gd name="T5" fmla="*/ 5436 h 5436"/>
                    <a:gd name="T6" fmla="*/ 7688 w 7688"/>
                    <a:gd name="T7" fmla="*/ 5436 h 5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688" h="5436">
                      <a:moveTo>
                        <a:pt x="7688" y="5436"/>
                      </a:moveTo>
                      <a:lnTo>
                        <a:pt x="2252" y="0"/>
                      </a:lnTo>
                      <a:cubicBezTo>
                        <a:pt x="810" y="1442"/>
                        <a:pt x="0" y="3397"/>
                        <a:pt x="0" y="5436"/>
                      </a:cubicBezTo>
                      <a:lnTo>
                        <a:pt x="7688" y="5436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0" name="Freeform 273"/>
                <p:cNvSpPr>
                  <a:spLocks/>
                </p:cNvSpPr>
                <p:nvPr/>
              </p:nvSpPr>
              <p:spPr bwMode="auto">
                <a:xfrm>
                  <a:off x="5823942" y="3005138"/>
                  <a:ext cx="517525" cy="731838"/>
                </a:xfrm>
                <a:custGeom>
                  <a:avLst/>
                  <a:gdLst>
                    <a:gd name="T0" fmla="*/ 5436 w 5436"/>
                    <a:gd name="T1" fmla="*/ 7688 h 7688"/>
                    <a:gd name="T2" fmla="*/ 5436 w 5436"/>
                    <a:gd name="T3" fmla="*/ 0 h 7688"/>
                    <a:gd name="T4" fmla="*/ 0 w 5436"/>
                    <a:gd name="T5" fmla="*/ 2252 h 7688"/>
                    <a:gd name="T6" fmla="*/ 5436 w 5436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436" h="7688">
                      <a:moveTo>
                        <a:pt x="5436" y="7688"/>
                      </a:moveTo>
                      <a:lnTo>
                        <a:pt x="5436" y="0"/>
                      </a:lnTo>
                      <a:cubicBezTo>
                        <a:pt x="3397" y="0"/>
                        <a:pt x="1442" y="810"/>
                        <a:pt x="0" y="2252"/>
                      </a:cubicBezTo>
                      <a:lnTo>
                        <a:pt x="5436" y="7688"/>
                      </a:lnTo>
                      <a:close/>
                    </a:path>
                  </a:pathLst>
                </a:custGeom>
                <a:solidFill>
                  <a:srgbClr val="4E8ADA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11" name="Oval 10"/>
              <p:cNvSpPr/>
              <p:nvPr/>
            </p:nvSpPr>
            <p:spPr bwMode="ltGray">
              <a:xfrm>
                <a:off x="5899371" y="3196976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6284455" y="3295636"/>
                <a:ext cx="301365" cy="7386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4800" i="1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D4D8D"/>
                    </a:solidFill>
                    <a:effectLst/>
                    <a:uLnTx/>
                    <a:uFillTx/>
                    <a:latin typeface="Georgia" pitchFamily="18" charset="0"/>
                    <a:cs typeface="+mn-cs"/>
                  </a:rPr>
                  <a:t>1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 bwMode="ltGray">
            <a:xfrm>
              <a:off x="6394393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6439393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4E8ADA"/>
              </a:solidFill>
              <a:prstDash val="solid"/>
              <a:tailEnd type="arrow" w="lg" len="med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2499681" y="1936888"/>
            <a:ext cx="1528763" cy="1871024"/>
            <a:chOff x="8714481" y="2989727"/>
            <a:chExt cx="1528763" cy="1871024"/>
          </a:xfrm>
        </p:grpSpPr>
        <p:grpSp>
          <p:nvGrpSpPr>
            <p:cNvPr id="22" name="Group 21"/>
            <p:cNvGrpSpPr/>
            <p:nvPr/>
          </p:nvGrpSpPr>
          <p:grpSpPr>
            <a:xfrm>
              <a:off x="8714481" y="2989727"/>
              <a:ext cx="1528763" cy="1463676"/>
              <a:chOff x="8714481" y="2959100"/>
              <a:chExt cx="1528763" cy="146367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714481" y="2959100"/>
                <a:ext cx="1528763" cy="1463676"/>
                <a:chOff x="8886825" y="2959100"/>
                <a:chExt cx="1528763" cy="1463676"/>
              </a:xfrm>
            </p:grpSpPr>
            <p:sp>
              <p:nvSpPr>
                <p:cNvPr id="27" name="Freeform 244"/>
                <p:cNvSpPr>
                  <a:spLocks/>
                </p:cNvSpPr>
                <p:nvPr/>
              </p:nvSpPr>
              <p:spPr bwMode="auto">
                <a:xfrm>
                  <a:off x="9650413" y="2959100"/>
                  <a:ext cx="635000" cy="731838"/>
                </a:xfrm>
                <a:custGeom>
                  <a:avLst/>
                  <a:gdLst>
                    <a:gd name="T0" fmla="*/ 0 w 6659"/>
                    <a:gd name="T1" fmla="*/ 7688 h 7688"/>
                    <a:gd name="T2" fmla="*/ 6659 w 6659"/>
                    <a:gd name="T3" fmla="*/ 3844 h 7688"/>
                    <a:gd name="T4" fmla="*/ 0 w 6659"/>
                    <a:gd name="T5" fmla="*/ 0 h 7688"/>
                    <a:gd name="T6" fmla="*/ 0 w 6659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8">
                      <a:moveTo>
                        <a:pt x="0" y="7688"/>
                      </a:moveTo>
                      <a:lnTo>
                        <a:pt x="6659" y="3844"/>
                      </a:lnTo>
                      <a:cubicBezTo>
                        <a:pt x="5285" y="1465"/>
                        <a:pt x="2747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8" name="Freeform 246"/>
                <p:cNvSpPr>
                  <a:spLocks/>
                </p:cNvSpPr>
                <p:nvPr/>
              </p:nvSpPr>
              <p:spPr bwMode="auto">
                <a:xfrm>
                  <a:off x="9650413" y="3324225"/>
                  <a:ext cx="765175" cy="733425"/>
                </a:xfrm>
                <a:custGeom>
                  <a:avLst/>
                  <a:gdLst>
                    <a:gd name="T0" fmla="*/ 0 w 8032"/>
                    <a:gd name="T1" fmla="*/ 3844 h 7689"/>
                    <a:gd name="T2" fmla="*/ 6659 w 8032"/>
                    <a:gd name="T3" fmla="*/ 7689 h 7689"/>
                    <a:gd name="T4" fmla="*/ 6659 w 8032"/>
                    <a:gd name="T5" fmla="*/ 0 h 7689"/>
                    <a:gd name="T6" fmla="*/ 0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0" y="3844"/>
                      </a:moveTo>
                      <a:lnTo>
                        <a:pt x="6659" y="7689"/>
                      </a:lnTo>
                      <a:cubicBezTo>
                        <a:pt x="8032" y="5310"/>
                        <a:pt x="8032" y="2379"/>
                        <a:pt x="6659" y="0"/>
                      </a:cubicBezTo>
                      <a:lnTo>
                        <a:pt x="0" y="3844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29" name="Freeform 248"/>
                <p:cNvSpPr>
                  <a:spLocks/>
                </p:cNvSpPr>
                <p:nvPr/>
              </p:nvSpPr>
              <p:spPr bwMode="auto">
                <a:xfrm>
                  <a:off x="9650413" y="3690938"/>
                  <a:ext cx="635000" cy="731838"/>
                </a:xfrm>
                <a:custGeom>
                  <a:avLst/>
                  <a:gdLst>
                    <a:gd name="T0" fmla="*/ 0 w 6659"/>
                    <a:gd name="T1" fmla="*/ 0 h 7689"/>
                    <a:gd name="T2" fmla="*/ 0 w 6659"/>
                    <a:gd name="T3" fmla="*/ 7689 h 7689"/>
                    <a:gd name="T4" fmla="*/ 6659 w 6659"/>
                    <a:gd name="T5" fmla="*/ 3845 h 7689"/>
                    <a:gd name="T6" fmla="*/ 0 w 6659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747" y="7689"/>
                        <a:pt x="5285" y="6223"/>
                        <a:pt x="6659" y="38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0" name="Freeform 250"/>
                <p:cNvSpPr>
                  <a:spLocks/>
                </p:cNvSpPr>
                <p:nvPr/>
              </p:nvSpPr>
              <p:spPr bwMode="auto">
                <a:xfrm>
                  <a:off x="9017000" y="3690938"/>
                  <a:ext cx="633413" cy="731838"/>
                </a:xfrm>
                <a:custGeom>
                  <a:avLst/>
                  <a:gdLst>
                    <a:gd name="T0" fmla="*/ 6658 w 6658"/>
                    <a:gd name="T1" fmla="*/ 0 h 7689"/>
                    <a:gd name="T2" fmla="*/ 0 w 6658"/>
                    <a:gd name="T3" fmla="*/ 3845 h 7689"/>
                    <a:gd name="T4" fmla="*/ 6658 w 6658"/>
                    <a:gd name="T5" fmla="*/ 7689 h 7689"/>
                    <a:gd name="T6" fmla="*/ 6658 w 6658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9">
                      <a:moveTo>
                        <a:pt x="6658" y="0"/>
                      </a:moveTo>
                      <a:lnTo>
                        <a:pt x="0" y="3845"/>
                      </a:lnTo>
                      <a:cubicBezTo>
                        <a:pt x="1373" y="6223"/>
                        <a:pt x="3911" y="7689"/>
                        <a:pt x="6658" y="7689"/>
                      </a:cubicBezTo>
                      <a:lnTo>
                        <a:pt x="6658" y="0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1" name="Freeform 252"/>
                <p:cNvSpPr>
                  <a:spLocks/>
                </p:cNvSpPr>
                <p:nvPr/>
              </p:nvSpPr>
              <p:spPr bwMode="auto">
                <a:xfrm>
                  <a:off x="8886825" y="3324225"/>
                  <a:ext cx="763588" cy="733425"/>
                </a:xfrm>
                <a:custGeom>
                  <a:avLst/>
                  <a:gdLst>
                    <a:gd name="T0" fmla="*/ 8032 w 8032"/>
                    <a:gd name="T1" fmla="*/ 3844 h 7689"/>
                    <a:gd name="T2" fmla="*/ 1374 w 8032"/>
                    <a:gd name="T3" fmla="*/ 0 h 7689"/>
                    <a:gd name="T4" fmla="*/ 1374 w 8032"/>
                    <a:gd name="T5" fmla="*/ 7689 h 7689"/>
                    <a:gd name="T6" fmla="*/ 8032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8032" y="3844"/>
                      </a:moveTo>
                      <a:lnTo>
                        <a:pt x="1374" y="0"/>
                      </a:lnTo>
                      <a:cubicBezTo>
                        <a:pt x="0" y="2379"/>
                        <a:pt x="0" y="5310"/>
                        <a:pt x="1374" y="7689"/>
                      </a:cubicBezTo>
                      <a:lnTo>
                        <a:pt x="8032" y="3844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32" name="Freeform 254"/>
                <p:cNvSpPr>
                  <a:spLocks/>
                </p:cNvSpPr>
                <p:nvPr/>
              </p:nvSpPr>
              <p:spPr bwMode="auto">
                <a:xfrm>
                  <a:off x="9017000" y="2959100"/>
                  <a:ext cx="633413" cy="731838"/>
                </a:xfrm>
                <a:custGeom>
                  <a:avLst/>
                  <a:gdLst>
                    <a:gd name="T0" fmla="*/ 6658 w 6658"/>
                    <a:gd name="T1" fmla="*/ 7688 h 7688"/>
                    <a:gd name="T2" fmla="*/ 6658 w 6658"/>
                    <a:gd name="T3" fmla="*/ 0 h 7688"/>
                    <a:gd name="T4" fmla="*/ 0 w 6658"/>
                    <a:gd name="T5" fmla="*/ 3844 h 7688"/>
                    <a:gd name="T6" fmla="*/ 6658 w 6658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8">
                      <a:moveTo>
                        <a:pt x="6658" y="7688"/>
                      </a:moveTo>
                      <a:lnTo>
                        <a:pt x="6658" y="0"/>
                      </a:lnTo>
                      <a:cubicBezTo>
                        <a:pt x="3911" y="0"/>
                        <a:pt x="1373" y="1465"/>
                        <a:pt x="0" y="3844"/>
                      </a:cubicBezTo>
                      <a:lnTo>
                        <a:pt x="6658" y="7688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26" name="Oval 25"/>
              <p:cNvSpPr/>
              <p:nvPr/>
            </p:nvSpPr>
            <p:spPr bwMode="ltGray">
              <a:xfrm>
                <a:off x="8938862" y="3150938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 bwMode="ltGray">
            <a:xfrm>
              <a:off x="9433042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9478042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2D74D3"/>
              </a:solidFill>
              <a:prstDash val="solid"/>
              <a:tailEnd type="arrow" w="lg" len="med"/>
            </a:ln>
            <a:effectLst/>
          </p:spPr>
        </p:cxnSp>
      </p:grpSp>
      <p:grpSp>
        <p:nvGrpSpPr>
          <p:cNvPr id="33" name="Group 32"/>
          <p:cNvGrpSpPr/>
          <p:nvPr/>
        </p:nvGrpSpPr>
        <p:grpSpPr>
          <a:xfrm>
            <a:off x="6270925" y="1936888"/>
            <a:ext cx="1528763" cy="1871024"/>
            <a:chOff x="8714481" y="2989727"/>
            <a:chExt cx="1528763" cy="1871024"/>
          </a:xfrm>
        </p:grpSpPr>
        <p:grpSp>
          <p:nvGrpSpPr>
            <p:cNvPr id="34" name="Group 33"/>
            <p:cNvGrpSpPr/>
            <p:nvPr/>
          </p:nvGrpSpPr>
          <p:grpSpPr>
            <a:xfrm>
              <a:off x="8714481" y="2989727"/>
              <a:ext cx="1528763" cy="1463676"/>
              <a:chOff x="8714481" y="2959100"/>
              <a:chExt cx="1528763" cy="146367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8714481" y="2959100"/>
                <a:ext cx="1528763" cy="1463676"/>
                <a:chOff x="8886825" y="2959100"/>
                <a:chExt cx="1528763" cy="1463676"/>
              </a:xfrm>
            </p:grpSpPr>
            <p:sp>
              <p:nvSpPr>
                <p:cNvPr id="39" name="Freeform 244"/>
                <p:cNvSpPr>
                  <a:spLocks/>
                </p:cNvSpPr>
                <p:nvPr/>
              </p:nvSpPr>
              <p:spPr bwMode="auto">
                <a:xfrm>
                  <a:off x="9650413" y="2959100"/>
                  <a:ext cx="635000" cy="731838"/>
                </a:xfrm>
                <a:custGeom>
                  <a:avLst/>
                  <a:gdLst>
                    <a:gd name="T0" fmla="*/ 0 w 6659"/>
                    <a:gd name="T1" fmla="*/ 7688 h 7688"/>
                    <a:gd name="T2" fmla="*/ 6659 w 6659"/>
                    <a:gd name="T3" fmla="*/ 3844 h 7688"/>
                    <a:gd name="T4" fmla="*/ 0 w 6659"/>
                    <a:gd name="T5" fmla="*/ 0 h 7688"/>
                    <a:gd name="T6" fmla="*/ 0 w 6659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8">
                      <a:moveTo>
                        <a:pt x="0" y="7688"/>
                      </a:moveTo>
                      <a:lnTo>
                        <a:pt x="6659" y="3844"/>
                      </a:lnTo>
                      <a:cubicBezTo>
                        <a:pt x="5285" y="1465"/>
                        <a:pt x="2747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0" name="Freeform 246"/>
                <p:cNvSpPr>
                  <a:spLocks/>
                </p:cNvSpPr>
                <p:nvPr/>
              </p:nvSpPr>
              <p:spPr bwMode="auto">
                <a:xfrm>
                  <a:off x="9650413" y="3324225"/>
                  <a:ext cx="765175" cy="733425"/>
                </a:xfrm>
                <a:custGeom>
                  <a:avLst/>
                  <a:gdLst>
                    <a:gd name="T0" fmla="*/ 0 w 8032"/>
                    <a:gd name="T1" fmla="*/ 3844 h 7689"/>
                    <a:gd name="T2" fmla="*/ 6659 w 8032"/>
                    <a:gd name="T3" fmla="*/ 7689 h 7689"/>
                    <a:gd name="T4" fmla="*/ 6659 w 8032"/>
                    <a:gd name="T5" fmla="*/ 0 h 7689"/>
                    <a:gd name="T6" fmla="*/ 0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0" y="3844"/>
                      </a:moveTo>
                      <a:lnTo>
                        <a:pt x="6659" y="7689"/>
                      </a:lnTo>
                      <a:cubicBezTo>
                        <a:pt x="8032" y="5310"/>
                        <a:pt x="8032" y="2379"/>
                        <a:pt x="6659" y="0"/>
                      </a:cubicBezTo>
                      <a:lnTo>
                        <a:pt x="0" y="3844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1" name="Freeform 248"/>
                <p:cNvSpPr>
                  <a:spLocks/>
                </p:cNvSpPr>
                <p:nvPr/>
              </p:nvSpPr>
              <p:spPr bwMode="auto">
                <a:xfrm>
                  <a:off x="9650413" y="3690938"/>
                  <a:ext cx="635000" cy="731838"/>
                </a:xfrm>
                <a:custGeom>
                  <a:avLst/>
                  <a:gdLst>
                    <a:gd name="T0" fmla="*/ 0 w 6659"/>
                    <a:gd name="T1" fmla="*/ 0 h 7689"/>
                    <a:gd name="T2" fmla="*/ 0 w 6659"/>
                    <a:gd name="T3" fmla="*/ 7689 h 7689"/>
                    <a:gd name="T4" fmla="*/ 6659 w 6659"/>
                    <a:gd name="T5" fmla="*/ 3845 h 7689"/>
                    <a:gd name="T6" fmla="*/ 0 w 6659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747" y="7689"/>
                        <a:pt x="5285" y="6223"/>
                        <a:pt x="6659" y="38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2" name="Freeform 250"/>
                <p:cNvSpPr>
                  <a:spLocks/>
                </p:cNvSpPr>
                <p:nvPr/>
              </p:nvSpPr>
              <p:spPr bwMode="auto">
                <a:xfrm>
                  <a:off x="9017000" y="3690938"/>
                  <a:ext cx="633413" cy="731838"/>
                </a:xfrm>
                <a:custGeom>
                  <a:avLst/>
                  <a:gdLst>
                    <a:gd name="T0" fmla="*/ 6658 w 6658"/>
                    <a:gd name="T1" fmla="*/ 0 h 7689"/>
                    <a:gd name="T2" fmla="*/ 0 w 6658"/>
                    <a:gd name="T3" fmla="*/ 3845 h 7689"/>
                    <a:gd name="T4" fmla="*/ 6658 w 6658"/>
                    <a:gd name="T5" fmla="*/ 7689 h 7689"/>
                    <a:gd name="T6" fmla="*/ 6658 w 6658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9">
                      <a:moveTo>
                        <a:pt x="6658" y="0"/>
                      </a:moveTo>
                      <a:lnTo>
                        <a:pt x="0" y="3845"/>
                      </a:lnTo>
                      <a:cubicBezTo>
                        <a:pt x="1373" y="6223"/>
                        <a:pt x="3911" y="7689"/>
                        <a:pt x="6658" y="7689"/>
                      </a:cubicBezTo>
                      <a:lnTo>
                        <a:pt x="6658" y="0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3" name="Freeform 252"/>
                <p:cNvSpPr>
                  <a:spLocks/>
                </p:cNvSpPr>
                <p:nvPr/>
              </p:nvSpPr>
              <p:spPr bwMode="auto">
                <a:xfrm>
                  <a:off x="8886825" y="3324225"/>
                  <a:ext cx="763588" cy="733425"/>
                </a:xfrm>
                <a:custGeom>
                  <a:avLst/>
                  <a:gdLst>
                    <a:gd name="T0" fmla="*/ 8032 w 8032"/>
                    <a:gd name="T1" fmla="*/ 3844 h 7689"/>
                    <a:gd name="T2" fmla="*/ 1374 w 8032"/>
                    <a:gd name="T3" fmla="*/ 0 h 7689"/>
                    <a:gd name="T4" fmla="*/ 1374 w 8032"/>
                    <a:gd name="T5" fmla="*/ 7689 h 7689"/>
                    <a:gd name="T6" fmla="*/ 8032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8032" y="3844"/>
                      </a:moveTo>
                      <a:lnTo>
                        <a:pt x="1374" y="0"/>
                      </a:lnTo>
                      <a:cubicBezTo>
                        <a:pt x="0" y="2379"/>
                        <a:pt x="0" y="5310"/>
                        <a:pt x="1374" y="7689"/>
                      </a:cubicBezTo>
                      <a:lnTo>
                        <a:pt x="8032" y="3844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44" name="Freeform 254"/>
                <p:cNvSpPr>
                  <a:spLocks/>
                </p:cNvSpPr>
                <p:nvPr/>
              </p:nvSpPr>
              <p:spPr bwMode="auto">
                <a:xfrm>
                  <a:off x="9017000" y="2959100"/>
                  <a:ext cx="633413" cy="731838"/>
                </a:xfrm>
                <a:custGeom>
                  <a:avLst/>
                  <a:gdLst>
                    <a:gd name="T0" fmla="*/ 6658 w 6658"/>
                    <a:gd name="T1" fmla="*/ 7688 h 7688"/>
                    <a:gd name="T2" fmla="*/ 6658 w 6658"/>
                    <a:gd name="T3" fmla="*/ 0 h 7688"/>
                    <a:gd name="T4" fmla="*/ 0 w 6658"/>
                    <a:gd name="T5" fmla="*/ 3844 h 7688"/>
                    <a:gd name="T6" fmla="*/ 6658 w 6658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8">
                      <a:moveTo>
                        <a:pt x="6658" y="7688"/>
                      </a:moveTo>
                      <a:lnTo>
                        <a:pt x="6658" y="0"/>
                      </a:lnTo>
                      <a:cubicBezTo>
                        <a:pt x="3911" y="0"/>
                        <a:pt x="1373" y="1465"/>
                        <a:pt x="0" y="3844"/>
                      </a:cubicBezTo>
                      <a:lnTo>
                        <a:pt x="6658" y="7688"/>
                      </a:lnTo>
                      <a:close/>
                    </a:path>
                  </a:pathLst>
                </a:custGeom>
                <a:solidFill>
                  <a:srgbClr val="1D4D8D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38" name="Oval 37"/>
              <p:cNvSpPr/>
              <p:nvPr/>
            </p:nvSpPr>
            <p:spPr bwMode="ltGray">
              <a:xfrm>
                <a:off x="8938862" y="3150938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 bwMode="ltGray">
            <a:xfrm>
              <a:off x="9433042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9478042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1D4D8D"/>
              </a:solidFill>
              <a:prstDash val="solid"/>
              <a:tailEnd type="arrow" w="lg" len="med"/>
            </a:ln>
            <a:effectLst/>
          </p:spPr>
        </p:cxnSp>
      </p:grpSp>
      <p:grpSp>
        <p:nvGrpSpPr>
          <p:cNvPr id="45" name="Group 44"/>
          <p:cNvGrpSpPr/>
          <p:nvPr/>
        </p:nvGrpSpPr>
        <p:grpSpPr>
          <a:xfrm>
            <a:off x="8026714" y="1911110"/>
            <a:ext cx="1528763" cy="1871024"/>
            <a:chOff x="8714481" y="2989727"/>
            <a:chExt cx="1528763" cy="1871024"/>
          </a:xfrm>
        </p:grpSpPr>
        <p:grpSp>
          <p:nvGrpSpPr>
            <p:cNvPr id="46" name="Group 45"/>
            <p:cNvGrpSpPr/>
            <p:nvPr/>
          </p:nvGrpSpPr>
          <p:grpSpPr>
            <a:xfrm>
              <a:off x="8714481" y="2989727"/>
              <a:ext cx="1528763" cy="1463676"/>
              <a:chOff x="8714481" y="2959100"/>
              <a:chExt cx="1528763" cy="1463676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8714481" y="2959100"/>
                <a:ext cx="1528763" cy="1463676"/>
                <a:chOff x="8886825" y="2959100"/>
                <a:chExt cx="1528763" cy="1463676"/>
              </a:xfrm>
            </p:grpSpPr>
            <p:sp>
              <p:nvSpPr>
                <p:cNvPr id="51" name="Freeform 244"/>
                <p:cNvSpPr>
                  <a:spLocks/>
                </p:cNvSpPr>
                <p:nvPr/>
              </p:nvSpPr>
              <p:spPr bwMode="auto">
                <a:xfrm>
                  <a:off x="9650413" y="2959100"/>
                  <a:ext cx="635000" cy="731838"/>
                </a:xfrm>
                <a:custGeom>
                  <a:avLst/>
                  <a:gdLst>
                    <a:gd name="T0" fmla="*/ 0 w 6659"/>
                    <a:gd name="T1" fmla="*/ 7688 h 7688"/>
                    <a:gd name="T2" fmla="*/ 6659 w 6659"/>
                    <a:gd name="T3" fmla="*/ 3844 h 7688"/>
                    <a:gd name="T4" fmla="*/ 0 w 6659"/>
                    <a:gd name="T5" fmla="*/ 0 h 7688"/>
                    <a:gd name="T6" fmla="*/ 0 w 6659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8">
                      <a:moveTo>
                        <a:pt x="0" y="7688"/>
                      </a:moveTo>
                      <a:lnTo>
                        <a:pt x="6659" y="3844"/>
                      </a:lnTo>
                      <a:cubicBezTo>
                        <a:pt x="5285" y="1465"/>
                        <a:pt x="2747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2" name="Freeform 246"/>
                <p:cNvSpPr>
                  <a:spLocks/>
                </p:cNvSpPr>
                <p:nvPr/>
              </p:nvSpPr>
              <p:spPr bwMode="auto">
                <a:xfrm>
                  <a:off x="9650413" y="3324225"/>
                  <a:ext cx="765175" cy="733425"/>
                </a:xfrm>
                <a:custGeom>
                  <a:avLst/>
                  <a:gdLst>
                    <a:gd name="T0" fmla="*/ 0 w 8032"/>
                    <a:gd name="T1" fmla="*/ 3844 h 7689"/>
                    <a:gd name="T2" fmla="*/ 6659 w 8032"/>
                    <a:gd name="T3" fmla="*/ 7689 h 7689"/>
                    <a:gd name="T4" fmla="*/ 6659 w 8032"/>
                    <a:gd name="T5" fmla="*/ 0 h 7689"/>
                    <a:gd name="T6" fmla="*/ 0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0" y="3844"/>
                      </a:moveTo>
                      <a:lnTo>
                        <a:pt x="6659" y="7689"/>
                      </a:lnTo>
                      <a:cubicBezTo>
                        <a:pt x="8032" y="5310"/>
                        <a:pt x="8032" y="2379"/>
                        <a:pt x="6659" y="0"/>
                      </a:cubicBezTo>
                      <a:lnTo>
                        <a:pt x="0" y="3844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3" name="Freeform 248"/>
                <p:cNvSpPr>
                  <a:spLocks/>
                </p:cNvSpPr>
                <p:nvPr/>
              </p:nvSpPr>
              <p:spPr bwMode="auto">
                <a:xfrm>
                  <a:off x="9650413" y="3690938"/>
                  <a:ext cx="635000" cy="731838"/>
                </a:xfrm>
                <a:custGeom>
                  <a:avLst/>
                  <a:gdLst>
                    <a:gd name="T0" fmla="*/ 0 w 6659"/>
                    <a:gd name="T1" fmla="*/ 0 h 7689"/>
                    <a:gd name="T2" fmla="*/ 0 w 6659"/>
                    <a:gd name="T3" fmla="*/ 7689 h 7689"/>
                    <a:gd name="T4" fmla="*/ 6659 w 6659"/>
                    <a:gd name="T5" fmla="*/ 3845 h 7689"/>
                    <a:gd name="T6" fmla="*/ 0 w 6659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747" y="7689"/>
                        <a:pt x="5285" y="6223"/>
                        <a:pt x="6659" y="38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4" name="Freeform 250"/>
                <p:cNvSpPr>
                  <a:spLocks/>
                </p:cNvSpPr>
                <p:nvPr/>
              </p:nvSpPr>
              <p:spPr bwMode="auto">
                <a:xfrm>
                  <a:off x="9017000" y="3690938"/>
                  <a:ext cx="633413" cy="731838"/>
                </a:xfrm>
                <a:custGeom>
                  <a:avLst/>
                  <a:gdLst>
                    <a:gd name="T0" fmla="*/ 6658 w 6658"/>
                    <a:gd name="T1" fmla="*/ 0 h 7689"/>
                    <a:gd name="T2" fmla="*/ 0 w 6658"/>
                    <a:gd name="T3" fmla="*/ 3845 h 7689"/>
                    <a:gd name="T4" fmla="*/ 6658 w 6658"/>
                    <a:gd name="T5" fmla="*/ 7689 h 7689"/>
                    <a:gd name="T6" fmla="*/ 6658 w 6658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9">
                      <a:moveTo>
                        <a:pt x="6658" y="0"/>
                      </a:moveTo>
                      <a:lnTo>
                        <a:pt x="0" y="3845"/>
                      </a:lnTo>
                      <a:cubicBezTo>
                        <a:pt x="1373" y="6223"/>
                        <a:pt x="3911" y="7689"/>
                        <a:pt x="6658" y="7689"/>
                      </a:cubicBezTo>
                      <a:lnTo>
                        <a:pt x="6658" y="0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5" name="Freeform 252"/>
                <p:cNvSpPr>
                  <a:spLocks/>
                </p:cNvSpPr>
                <p:nvPr/>
              </p:nvSpPr>
              <p:spPr bwMode="auto">
                <a:xfrm>
                  <a:off x="8886825" y="3324225"/>
                  <a:ext cx="763588" cy="733425"/>
                </a:xfrm>
                <a:custGeom>
                  <a:avLst/>
                  <a:gdLst>
                    <a:gd name="T0" fmla="*/ 8032 w 8032"/>
                    <a:gd name="T1" fmla="*/ 3844 h 7689"/>
                    <a:gd name="T2" fmla="*/ 1374 w 8032"/>
                    <a:gd name="T3" fmla="*/ 0 h 7689"/>
                    <a:gd name="T4" fmla="*/ 1374 w 8032"/>
                    <a:gd name="T5" fmla="*/ 7689 h 7689"/>
                    <a:gd name="T6" fmla="*/ 8032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8032" y="3844"/>
                      </a:moveTo>
                      <a:lnTo>
                        <a:pt x="1374" y="0"/>
                      </a:lnTo>
                      <a:cubicBezTo>
                        <a:pt x="0" y="2379"/>
                        <a:pt x="0" y="5310"/>
                        <a:pt x="1374" y="7689"/>
                      </a:cubicBezTo>
                      <a:lnTo>
                        <a:pt x="8032" y="3844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56" name="Freeform 254"/>
                <p:cNvSpPr>
                  <a:spLocks/>
                </p:cNvSpPr>
                <p:nvPr/>
              </p:nvSpPr>
              <p:spPr bwMode="auto">
                <a:xfrm>
                  <a:off x="9017000" y="2959100"/>
                  <a:ext cx="633413" cy="731838"/>
                </a:xfrm>
                <a:custGeom>
                  <a:avLst/>
                  <a:gdLst>
                    <a:gd name="T0" fmla="*/ 6658 w 6658"/>
                    <a:gd name="T1" fmla="*/ 7688 h 7688"/>
                    <a:gd name="T2" fmla="*/ 6658 w 6658"/>
                    <a:gd name="T3" fmla="*/ 0 h 7688"/>
                    <a:gd name="T4" fmla="*/ 0 w 6658"/>
                    <a:gd name="T5" fmla="*/ 3844 h 7688"/>
                    <a:gd name="T6" fmla="*/ 6658 w 6658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8">
                      <a:moveTo>
                        <a:pt x="6658" y="7688"/>
                      </a:moveTo>
                      <a:lnTo>
                        <a:pt x="6658" y="0"/>
                      </a:lnTo>
                      <a:cubicBezTo>
                        <a:pt x="3911" y="0"/>
                        <a:pt x="1373" y="1465"/>
                        <a:pt x="0" y="3844"/>
                      </a:cubicBezTo>
                      <a:lnTo>
                        <a:pt x="6658" y="7688"/>
                      </a:lnTo>
                      <a:close/>
                    </a:path>
                  </a:pathLst>
                </a:custGeom>
                <a:solidFill>
                  <a:srgbClr val="2561B1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50" name="Oval 49"/>
              <p:cNvSpPr/>
              <p:nvPr/>
            </p:nvSpPr>
            <p:spPr bwMode="ltGray">
              <a:xfrm>
                <a:off x="8938862" y="3150938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 bwMode="ltGray">
            <a:xfrm>
              <a:off x="9433042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9478042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2561B1"/>
              </a:solidFill>
              <a:prstDash val="solid"/>
              <a:tailEnd type="arrow" w="lg" len="med"/>
            </a:ln>
            <a:effectLst/>
          </p:spPr>
        </p:cxnSp>
      </p:grpSp>
      <p:sp>
        <p:nvSpPr>
          <p:cNvPr id="57" name="Rectangle 10"/>
          <p:cNvSpPr>
            <a:spLocks noChangeArrowheads="1"/>
          </p:cNvSpPr>
          <p:nvPr/>
        </p:nvSpPr>
        <p:spPr bwMode="auto">
          <a:xfrm>
            <a:off x="3116469" y="2355836"/>
            <a:ext cx="26129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i="1" u="none" strike="noStrike" kern="0" cap="none" spc="0" normalizeH="0" baseline="0" noProof="0" dirty="0" smtClean="0">
                <a:ln>
                  <a:noFill/>
                </a:ln>
                <a:solidFill>
                  <a:srgbClr val="1D4D8D"/>
                </a:solidFill>
                <a:effectLst/>
                <a:uLnTx/>
                <a:uFillTx/>
                <a:latin typeface="Georgia" pitchFamily="18" charset="0"/>
                <a:cs typeface="+mn-cs"/>
              </a:rPr>
              <a:t>6</a:t>
            </a:r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6613641" y="2343956"/>
            <a:ext cx="83837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i="1" u="none" strike="noStrike" kern="0" cap="none" spc="0" normalizeH="0" baseline="0" noProof="0" dirty="0" smtClean="0">
                <a:ln>
                  <a:noFill/>
                </a:ln>
                <a:solidFill>
                  <a:srgbClr val="1D4D8D"/>
                </a:solidFill>
                <a:effectLst/>
                <a:uLnTx/>
                <a:uFillTx/>
                <a:latin typeface="Georgia" pitchFamily="18" charset="0"/>
                <a:cs typeface="+mn-cs"/>
              </a:rPr>
              <a:t>130</a:t>
            </a:r>
          </a:p>
        </p:txBody>
      </p:sp>
      <p:sp>
        <p:nvSpPr>
          <p:cNvPr id="59" name="Rectangle 10"/>
          <p:cNvSpPr>
            <a:spLocks noChangeArrowheads="1"/>
          </p:cNvSpPr>
          <p:nvPr/>
        </p:nvSpPr>
        <p:spPr bwMode="auto">
          <a:xfrm>
            <a:off x="8277321" y="2448169"/>
            <a:ext cx="1016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1" u="none" strike="noStrike" kern="0" cap="none" spc="0" normalizeH="0" baseline="0" noProof="0" dirty="0" smtClean="0">
                <a:ln>
                  <a:noFill/>
                </a:ln>
                <a:solidFill>
                  <a:srgbClr val="1D4D8D"/>
                </a:solidFill>
                <a:effectLst/>
                <a:uLnTx/>
                <a:uFillTx/>
                <a:latin typeface="Georgia" pitchFamily="18" charset="0"/>
                <a:cs typeface="+mn-cs"/>
              </a:rPr>
              <a:t>1000+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 bwMode="auto">
          <a:xfrm>
            <a:off x="2297279" y="3875730"/>
            <a:ext cx="1975170" cy="5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>
              <a:buFont typeface="Arial" pitchFamily="34" charset="0"/>
              <a:buNone/>
            </a:pPr>
            <a:r>
              <a:rPr lang="en-US" kern="0" dirty="0" err="1" smtClean="0"/>
              <a:t>Goedgekeurde</a:t>
            </a:r>
            <a:r>
              <a:rPr lang="en-US" kern="0" dirty="0" smtClean="0"/>
              <a:t> </a:t>
            </a:r>
            <a:r>
              <a:rPr lang="en-US" kern="0" dirty="0" err="1" smtClean="0"/>
              <a:t>domeinmodellen</a:t>
            </a:r>
            <a:endParaRPr lang="en-US" b="0" kern="0" dirty="0"/>
          </a:p>
        </p:txBody>
      </p:sp>
      <p:sp>
        <p:nvSpPr>
          <p:cNvPr id="61" name="Content Placeholder 2"/>
          <p:cNvSpPr txBox="1">
            <a:spLocks/>
          </p:cNvSpPr>
          <p:nvPr/>
        </p:nvSpPr>
        <p:spPr bwMode="auto">
          <a:xfrm>
            <a:off x="6139046" y="3868544"/>
            <a:ext cx="1782055" cy="5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>
              <a:buFont typeface="Arial" pitchFamily="34" charset="0"/>
              <a:buNone/>
            </a:pPr>
            <a:r>
              <a:rPr lang="en-US" b="0" kern="0" dirty="0" err="1" smtClean="0"/>
              <a:t>Medewerkers</a:t>
            </a:r>
            <a:endParaRPr lang="en-US" b="0" kern="0" dirty="0"/>
          </a:p>
        </p:txBody>
      </p:sp>
      <p:sp>
        <p:nvSpPr>
          <p:cNvPr id="62" name="Content Placeholder 2"/>
          <p:cNvSpPr txBox="1">
            <a:spLocks/>
          </p:cNvSpPr>
          <p:nvPr/>
        </p:nvSpPr>
        <p:spPr bwMode="auto">
          <a:xfrm>
            <a:off x="7951502" y="3875730"/>
            <a:ext cx="1782055" cy="5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>
              <a:buFont typeface="Arial" pitchFamily="34" charset="0"/>
              <a:buNone/>
            </a:pPr>
            <a:r>
              <a:rPr lang="en-US" b="0" kern="0" dirty="0" err="1" smtClean="0"/>
              <a:t>Definities</a:t>
            </a:r>
            <a:endParaRPr lang="en-US" b="0" kern="0" dirty="0"/>
          </a:p>
        </p:txBody>
      </p:sp>
      <p:sp>
        <p:nvSpPr>
          <p:cNvPr id="63" name="TextBox 62"/>
          <p:cNvSpPr txBox="1"/>
          <p:nvPr/>
        </p:nvSpPr>
        <p:spPr>
          <a:xfrm>
            <a:off x="3116469" y="5417020"/>
            <a:ext cx="39814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rgbClr val="1D4D8D"/>
                </a:solidFill>
                <a:hlinkClick r:id="rId2"/>
              </a:rPr>
              <a:t>http://data.vlaanderen.be</a:t>
            </a:r>
            <a:endParaRPr lang="en-US" sz="1800" dirty="0">
              <a:solidFill>
                <a:srgbClr val="1D4D8D"/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430694" y="1929702"/>
            <a:ext cx="1528763" cy="1871024"/>
            <a:chOff x="8714481" y="2989727"/>
            <a:chExt cx="1528763" cy="1871024"/>
          </a:xfrm>
        </p:grpSpPr>
        <p:grpSp>
          <p:nvGrpSpPr>
            <p:cNvPr id="78" name="Group 77"/>
            <p:cNvGrpSpPr/>
            <p:nvPr/>
          </p:nvGrpSpPr>
          <p:grpSpPr>
            <a:xfrm>
              <a:off x="8714481" y="2989727"/>
              <a:ext cx="1528763" cy="1463676"/>
              <a:chOff x="8714481" y="2959100"/>
              <a:chExt cx="1528763" cy="1463676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8714481" y="2959100"/>
                <a:ext cx="1528763" cy="1463676"/>
                <a:chOff x="8886825" y="2959100"/>
                <a:chExt cx="1528763" cy="1463676"/>
              </a:xfrm>
            </p:grpSpPr>
            <p:sp>
              <p:nvSpPr>
                <p:cNvPr id="83" name="Freeform 244"/>
                <p:cNvSpPr>
                  <a:spLocks/>
                </p:cNvSpPr>
                <p:nvPr/>
              </p:nvSpPr>
              <p:spPr bwMode="auto">
                <a:xfrm>
                  <a:off x="9650413" y="2959100"/>
                  <a:ext cx="635000" cy="731838"/>
                </a:xfrm>
                <a:custGeom>
                  <a:avLst/>
                  <a:gdLst>
                    <a:gd name="T0" fmla="*/ 0 w 6659"/>
                    <a:gd name="T1" fmla="*/ 7688 h 7688"/>
                    <a:gd name="T2" fmla="*/ 6659 w 6659"/>
                    <a:gd name="T3" fmla="*/ 3844 h 7688"/>
                    <a:gd name="T4" fmla="*/ 0 w 6659"/>
                    <a:gd name="T5" fmla="*/ 0 h 7688"/>
                    <a:gd name="T6" fmla="*/ 0 w 6659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8">
                      <a:moveTo>
                        <a:pt x="0" y="7688"/>
                      </a:moveTo>
                      <a:lnTo>
                        <a:pt x="6659" y="3844"/>
                      </a:lnTo>
                      <a:cubicBezTo>
                        <a:pt x="5285" y="1465"/>
                        <a:pt x="2747" y="0"/>
                        <a:pt x="0" y="0"/>
                      </a:cubicBezTo>
                      <a:lnTo>
                        <a:pt x="0" y="7688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4" name="Freeform 246"/>
                <p:cNvSpPr>
                  <a:spLocks/>
                </p:cNvSpPr>
                <p:nvPr/>
              </p:nvSpPr>
              <p:spPr bwMode="auto">
                <a:xfrm>
                  <a:off x="9650413" y="3324225"/>
                  <a:ext cx="765175" cy="733425"/>
                </a:xfrm>
                <a:custGeom>
                  <a:avLst/>
                  <a:gdLst>
                    <a:gd name="T0" fmla="*/ 0 w 8032"/>
                    <a:gd name="T1" fmla="*/ 3844 h 7689"/>
                    <a:gd name="T2" fmla="*/ 6659 w 8032"/>
                    <a:gd name="T3" fmla="*/ 7689 h 7689"/>
                    <a:gd name="T4" fmla="*/ 6659 w 8032"/>
                    <a:gd name="T5" fmla="*/ 0 h 7689"/>
                    <a:gd name="T6" fmla="*/ 0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0" y="3844"/>
                      </a:moveTo>
                      <a:lnTo>
                        <a:pt x="6659" y="7689"/>
                      </a:lnTo>
                      <a:cubicBezTo>
                        <a:pt x="8032" y="5310"/>
                        <a:pt x="8032" y="2379"/>
                        <a:pt x="6659" y="0"/>
                      </a:cubicBezTo>
                      <a:lnTo>
                        <a:pt x="0" y="3844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5" name="Freeform 248"/>
                <p:cNvSpPr>
                  <a:spLocks/>
                </p:cNvSpPr>
                <p:nvPr/>
              </p:nvSpPr>
              <p:spPr bwMode="auto">
                <a:xfrm>
                  <a:off x="9650413" y="3690938"/>
                  <a:ext cx="635000" cy="731838"/>
                </a:xfrm>
                <a:custGeom>
                  <a:avLst/>
                  <a:gdLst>
                    <a:gd name="T0" fmla="*/ 0 w 6659"/>
                    <a:gd name="T1" fmla="*/ 0 h 7689"/>
                    <a:gd name="T2" fmla="*/ 0 w 6659"/>
                    <a:gd name="T3" fmla="*/ 7689 h 7689"/>
                    <a:gd name="T4" fmla="*/ 6659 w 6659"/>
                    <a:gd name="T5" fmla="*/ 3845 h 7689"/>
                    <a:gd name="T6" fmla="*/ 0 w 6659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9" h="7689">
                      <a:moveTo>
                        <a:pt x="0" y="0"/>
                      </a:moveTo>
                      <a:lnTo>
                        <a:pt x="0" y="7689"/>
                      </a:lnTo>
                      <a:cubicBezTo>
                        <a:pt x="2747" y="7689"/>
                        <a:pt x="5285" y="6223"/>
                        <a:pt x="6659" y="384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6" name="Freeform 250"/>
                <p:cNvSpPr>
                  <a:spLocks/>
                </p:cNvSpPr>
                <p:nvPr/>
              </p:nvSpPr>
              <p:spPr bwMode="auto">
                <a:xfrm>
                  <a:off x="9017000" y="3690938"/>
                  <a:ext cx="633413" cy="731838"/>
                </a:xfrm>
                <a:custGeom>
                  <a:avLst/>
                  <a:gdLst>
                    <a:gd name="T0" fmla="*/ 6658 w 6658"/>
                    <a:gd name="T1" fmla="*/ 0 h 7689"/>
                    <a:gd name="T2" fmla="*/ 0 w 6658"/>
                    <a:gd name="T3" fmla="*/ 3845 h 7689"/>
                    <a:gd name="T4" fmla="*/ 6658 w 6658"/>
                    <a:gd name="T5" fmla="*/ 7689 h 7689"/>
                    <a:gd name="T6" fmla="*/ 6658 w 6658"/>
                    <a:gd name="T7" fmla="*/ 0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9">
                      <a:moveTo>
                        <a:pt x="6658" y="0"/>
                      </a:moveTo>
                      <a:lnTo>
                        <a:pt x="0" y="3845"/>
                      </a:lnTo>
                      <a:cubicBezTo>
                        <a:pt x="1373" y="6223"/>
                        <a:pt x="3911" y="7689"/>
                        <a:pt x="6658" y="7689"/>
                      </a:cubicBezTo>
                      <a:lnTo>
                        <a:pt x="6658" y="0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7" name="Freeform 252"/>
                <p:cNvSpPr>
                  <a:spLocks/>
                </p:cNvSpPr>
                <p:nvPr/>
              </p:nvSpPr>
              <p:spPr bwMode="auto">
                <a:xfrm>
                  <a:off x="8886825" y="3324225"/>
                  <a:ext cx="763588" cy="733425"/>
                </a:xfrm>
                <a:custGeom>
                  <a:avLst/>
                  <a:gdLst>
                    <a:gd name="T0" fmla="*/ 8032 w 8032"/>
                    <a:gd name="T1" fmla="*/ 3844 h 7689"/>
                    <a:gd name="T2" fmla="*/ 1374 w 8032"/>
                    <a:gd name="T3" fmla="*/ 0 h 7689"/>
                    <a:gd name="T4" fmla="*/ 1374 w 8032"/>
                    <a:gd name="T5" fmla="*/ 7689 h 7689"/>
                    <a:gd name="T6" fmla="*/ 8032 w 8032"/>
                    <a:gd name="T7" fmla="*/ 3844 h 7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32" h="7689">
                      <a:moveTo>
                        <a:pt x="8032" y="3844"/>
                      </a:moveTo>
                      <a:lnTo>
                        <a:pt x="1374" y="0"/>
                      </a:lnTo>
                      <a:cubicBezTo>
                        <a:pt x="0" y="2379"/>
                        <a:pt x="0" y="5310"/>
                        <a:pt x="1374" y="7689"/>
                      </a:cubicBezTo>
                      <a:lnTo>
                        <a:pt x="8032" y="3844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88" name="Freeform 254"/>
                <p:cNvSpPr>
                  <a:spLocks/>
                </p:cNvSpPr>
                <p:nvPr/>
              </p:nvSpPr>
              <p:spPr bwMode="auto">
                <a:xfrm>
                  <a:off x="9017000" y="2959100"/>
                  <a:ext cx="633413" cy="731838"/>
                </a:xfrm>
                <a:custGeom>
                  <a:avLst/>
                  <a:gdLst>
                    <a:gd name="T0" fmla="*/ 6658 w 6658"/>
                    <a:gd name="T1" fmla="*/ 7688 h 7688"/>
                    <a:gd name="T2" fmla="*/ 6658 w 6658"/>
                    <a:gd name="T3" fmla="*/ 0 h 7688"/>
                    <a:gd name="T4" fmla="*/ 0 w 6658"/>
                    <a:gd name="T5" fmla="*/ 3844 h 7688"/>
                    <a:gd name="T6" fmla="*/ 6658 w 6658"/>
                    <a:gd name="T7" fmla="*/ 7688 h 7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58" h="7688">
                      <a:moveTo>
                        <a:pt x="6658" y="7688"/>
                      </a:moveTo>
                      <a:lnTo>
                        <a:pt x="6658" y="0"/>
                      </a:lnTo>
                      <a:cubicBezTo>
                        <a:pt x="3911" y="0"/>
                        <a:pt x="1373" y="1465"/>
                        <a:pt x="0" y="3844"/>
                      </a:cubicBezTo>
                      <a:lnTo>
                        <a:pt x="6658" y="7688"/>
                      </a:lnTo>
                      <a:close/>
                    </a:path>
                  </a:pathLst>
                </a:custGeom>
                <a:solidFill>
                  <a:srgbClr val="2D74D3"/>
                </a:solidFill>
                <a:ln w="0">
                  <a:solidFill>
                    <a:srgbClr val="FFFFFF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01882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82" name="Oval 81"/>
              <p:cNvSpPr/>
              <p:nvPr/>
            </p:nvSpPr>
            <p:spPr bwMode="ltGray">
              <a:xfrm>
                <a:off x="8938862" y="3150938"/>
                <a:ext cx="1080000" cy="1080000"/>
              </a:xfrm>
              <a:prstGeom prst="ellipse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1882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9" name="Rectangle 78"/>
            <p:cNvSpPr/>
            <p:nvPr/>
          </p:nvSpPr>
          <p:spPr bwMode="ltGray">
            <a:xfrm>
              <a:off x="9433042" y="4242905"/>
              <a:ext cx="90000" cy="252000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>
              <a:off x="9478042" y="4212679"/>
              <a:ext cx="0" cy="648072"/>
            </a:xfrm>
            <a:prstGeom prst="straightConnector1">
              <a:avLst/>
            </a:prstGeom>
            <a:noFill/>
            <a:ln w="53975" cap="rnd" cmpd="sng" algn="ctr">
              <a:solidFill>
                <a:srgbClr val="2D74D3"/>
              </a:solidFill>
              <a:prstDash val="solid"/>
              <a:tailEnd type="arrow" w="lg" len="med"/>
            </a:ln>
            <a:effectLst/>
          </p:spPr>
        </p:cxnSp>
      </p:grpSp>
      <p:sp>
        <p:nvSpPr>
          <p:cNvPr id="89" name="Rectangle 10"/>
          <p:cNvSpPr>
            <a:spLocks noChangeArrowheads="1"/>
          </p:cNvSpPr>
          <p:nvPr/>
        </p:nvSpPr>
        <p:spPr bwMode="auto">
          <a:xfrm>
            <a:off x="5047482" y="2348650"/>
            <a:ext cx="27571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i="1" u="none" strike="noStrike" kern="0" cap="none" spc="0" normalizeH="0" baseline="0" noProof="0" dirty="0" smtClean="0">
                <a:ln>
                  <a:noFill/>
                </a:ln>
                <a:solidFill>
                  <a:srgbClr val="1D4D8D"/>
                </a:solidFill>
                <a:effectLst/>
                <a:uLnTx/>
                <a:uFillTx/>
                <a:latin typeface="Georgia" pitchFamily="18" charset="0"/>
                <a:cs typeface="+mn-cs"/>
              </a:rPr>
              <a:t>8</a:t>
            </a:r>
          </a:p>
        </p:txBody>
      </p:sp>
      <p:sp>
        <p:nvSpPr>
          <p:cNvPr id="90" name="Content Placeholder 2"/>
          <p:cNvSpPr txBox="1">
            <a:spLocks/>
          </p:cNvSpPr>
          <p:nvPr/>
        </p:nvSpPr>
        <p:spPr bwMode="auto">
          <a:xfrm>
            <a:off x="4228292" y="3868544"/>
            <a:ext cx="1975170" cy="5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SzPct val="120000"/>
              <a:buFont typeface="Arial" pitchFamily="34" charset="0"/>
              <a:buChar char="•"/>
              <a:defRPr sz="2000">
                <a:solidFill>
                  <a:srgbClr val="0F5494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EF0"/>
              </a:buClr>
              <a:buFont typeface="Courier New"/>
              <a:buChar char="o"/>
              <a:tabLst>
                <a:tab pos="7623175" algn="l"/>
              </a:tabLst>
              <a:defRPr sz="1600">
                <a:solidFill>
                  <a:srgbClr val="0F5494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-"/>
              <a:defRPr sz="1400">
                <a:solidFill>
                  <a:srgbClr val="0F5494"/>
                </a:solidFill>
                <a:latin typeface="+mn-lt"/>
              </a:defRPr>
            </a:lvl3pPr>
            <a:lvl4pPr marL="1371600" algn="l" rtl="0" eaLnBrk="1" fontAlgn="base" hangingPunct="1">
              <a:spcBef>
                <a:spcPct val="20000"/>
              </a:spcBef>
              <a:spcAft>
                <a:spcPct val="0"/>
              </a:spcAft>
              <a:defRPr sz="1200">
                <a:solidFill>
                  <a:srgbClr val="1D4D8D"/>
                </a:solidFill>
                <a:latin typeface="Arial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0" algn="ctr">
              <a:buFont typeface="Arial" pitchFamily="34" charset="0"/>
              <a:buNone/>
            </a:pPr>
            <a:r>
              <a:rPr lang="en-US" kern="0" dirty="0" err="1" smtClean="0"/>
              <a:t>Domeinmodellen</a:t>
            </a:r>
            <a:endParaRPr lang="en-US" kern="0" dirty="0" smtClean="0"/>
          </a:p>
          <a:p>
            <a:pPr indent="0" algn="ctr">
              <a:buFont typeface="Arial" pitchFamily="34" charset="0"/>
              <a:buNone/>
            </a:pPr>
            <a:r>
              <a:rPr lang="en-US" kern="0" dirty="0"/>
              <a:t>i</a:t>
            </a:r>
            <a:r>
              <a:rPr lang="en-US" b="0" kern="0" dirty="0" smtClean="0"/>
              <a:t>n </a:t>
            </a:r>
            <a:r>
              <a:rPr lang="en-US" b="0" kern="0" dirty="0" err="1" smtClean="0"/>
              <a:t>ontwikkeling</a:t>
            </a:r>
            <a:r>
              <a:rPr lang="en-US" kern="0" dirty="0"/>
              <a:t> </a:t>
            </a:r>
            <a:r>
              <a:rPr lang="en-US" kern="0" dirty="0" smtClean="0"/>
              <a:t>of review</a:t>
            </a:r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108590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217263"/>
            <a:ext cx="6515100" cy="250185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100</a:t>
            </a:fld>
            <a:endParaRPr lang="nl-B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92200" y="3380195"/>
            <a:ext cx="0" cy="8362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30300" y="35486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FlandersArtSans-Regular" panose="020B0604020202020204" charset="0"/>
              </a:rPr>
              <a:t>voorkomen</a:t>
            </a:r>
            <a:endParaRPr lang="en-US" sz="1800" dirty="0">
              <a:latin typeface="FlandersArtSans-Regular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9" y="1507400"/>
            <a:ext cx="8008164" cy="1900647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225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101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719059"/>
            <a:ext cx="7288213" cy="242677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968875"/>
            <a:ext cx="8920162" cy="87212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016000" y="4147082"/>
            <a:ext cx="0" cy="8362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54100" y="4315496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FlandersArtSans-Regular" panose="020B0604020202020204" charset="0"/>
              </a:rPr>
              <a:t>voorkomen</a:t>
            </a:r>
            <a:endParaRPr lang="en-US" sz="1800" dirty="0">
              <a:latin typeface="FlandersArtSans-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4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747473" cy="4992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Hoe </a:t>
            </a:r>
            <a:r>
              <a:rPr lang="en-US" sz="2800" dirty="0" err="1" smtClean="0"/>
              <a:t>kunnen</a:t>
            </a:r>
            <a:r>
              <a:rPr lang="en-US" sz="2800" dirty="0" smtClean="0"/>
              <a:t> we de mapping machine </a:t>
            </a:r>
            <a:r>
              <a:rPr lang="en-US" sz="2800" dirty="0" err="1" smtClean="0"/>
              <a:t>leesbaar</a:t>
            </a:r>
            <a:r>
              <a:rPr lang="en-US" sz="2800" dirty="0" smtClean="0"/>
              <a:t> </a:t>
            </a:r>
            <a:r>
              <a:rPr lang="en-US" sz="2800" dirty="0" err="1" smtClean="0"/>
              <a:t>maken</a:t>
            </a:r>
            <a:r>
              <a:rPr lang="en-US" sz="2800" dirty="0" smtClean="0"/>
              <a:t>? 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Gebruik</a:t>
            </a:r>
            <a:r>
              <a:rPr lang="en-US" sz="2800" dirty="0" smtClean="0"/>
              <a:t> </a:t>
            </a:r>
            <a:r>
              <a:rPr lang="en-US" sz="2800" dirty="0" err="1" smtClean="0"/>
              <a:t>maken</a:t>
            </a:r>
            <a:r>
              <a:rPr lang="en-US" sz="2800" dirty="0" smtClean="0"/>
              <a:t> van SKOS</a:t>
            </a:r>
          </a:p>
          <a:p>
            <a:pPr lvl="1">
              <a:lnSpc>
                <a:spcPct val="150000"/>
              </a:lnSpc>
            </a:pPr>
            <a:r>
              <a:rPr lang="en-US" sz="2800" dirty="0" err="1" smtClean="0"/>
              <a:t>Gespecialiseerde</a:t>
            </a:r>
            <a:r>
              <a:rPr lang="en-US" sz="2800" dirty="0" smtClean="0"/>
              <a:t> tools </a:t>
            </a:r>
            <a:r>
              <a:rPr lang="en-US" sz="2800" dirty="0" err="1" smtClean="0"/>
              <a:t>binnen</a:t>
            </a:r>
            <a:r>
              <a:rPr lang="en-US" sz="2800" dirty="0" smtClean="0"/>
              <a:t> </a:t>
            </a:r>
            <a:r>
              <a:rPr lang="en-US" sz="2800" dirty="0" err="1" smtClean="0"/>
              <a:t>bepaald</a:t>
            </a:r>
            <a:r>
              <a:rPr lang="en-US" sz="2800" dirty="0" smtClean="0"/>
              <a:t> </a:t>
            </a:r>
            <a:r>
              <a:rPr lang="en-US" sz="2800" dirty="0" err="1" smtClean="0"/>
              <a:t>domein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4: </a:t>
            </a:r>
            <a:r>
              <a:rPr lang="nl-BE" dirty="0" err="1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Mapping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 formaliseren voor automatische transformatie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32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3661"/>
          <a:stretch/>
        </p:blipFill>
        <p:spPr>
          <a:xfrm>
            <a:off x="1" y="0"/>
            <a:ext cx="9917378" cy="687977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078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747473" cy="4992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Hoe </a:t>
            </a:r>
            <a:r>
              <a:rPr lang="en-US" sz="2800" dirty="0" err="1" smtClean="0"/>
              <a:t>passen</a:t>
            </a:r>
            <a:r>
              <a:rPr lang="en-US" sz="2800" dirty="0" smtClean="0"/>
              <a:t> we de Linked Data </a:t>
            </a:r>
            <a:r>
              <a:rPr lang="en-US" sz="2800" dirty="0" err="1" smtClean="0"/>
              <a:t>principes</a:t>
            </a:r>
            <a:r>
              <a:rPr lang="en-US" sz="2800" dirty="0" smtClean="0"/>
              <a:t> toe om de link met de OSLO </a:t>
            </a:r>
            <a:r>
              <a:rPr lang="en-US" sz="2800" dirty="0" err="1" smtClean="0"/>
              <a:t>semantiek</a:t>
            </a:r>
            <a:r>
              <a:rPr lang="en-US" sz="2800" dirty="0" smtClean="0"/>
              <a:t> op </a:t>
            </a:r>
            <a:r>
              <a:rPr lang="en-US" sz="2800" dirty="0" err="1" smtClean="0"/>
              <a:t>een</a:t>
            </a:r>
            <a:r>
              <a:rPr lang="en-US" sz="2800" dirty="0" smtClean="0"/>
              <a:t> machine </a:t>
            </a:r>
            <a:r>
              <a:rPr lang="en-US" sz="2800" dirty="0" err="1" smtClean="0"/>
              <a:t>leesbare</a:t>
            </a:r>
            <a:r>
              <a:rPr lang="en-US" sz="2800" dirty="0" smtClean="0"/>
              <a:t> </a:t>
            </a:r>
            <a:r>
              <a:rPr lang="en-US" sz="2800" dirty="0" err="1" smtClean="0"/>
              <a:t>manier</a:t>
            </a:r>
            <a:r>
              <a:rPr lang="en-US" sz="2800" dirty="0" smtClean="0"/>
              <a:t> </a:t>
            </a:r>
            <a:r>
              <a:rPr lang="en-US" sz="2800" dirty="0" err="1" smtClean="0"/>
              <a:t>te</a:t>
            </a:r>
            <a:r>
              <a:rPr lang="en-US" sz="2800" dirty="0" smtClean="0"/>
              <a:t> </a:t>
            </a:r>
            <a:r>
              <a:rPr lang="en-US" sz="2800" dirty="0" err="1" smtClean="0"/>
              <a:t>verankeren</a:t>
            </a:r>
            <a:r>
              <a:rPr lang="en-US" sz="2800" dirty="0" smtClean="0"/>
              <a:t> in de data?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5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: Machine leesbare link met de semantiek om interoperabiliteit van data te verhogen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99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Hale Studio JSON output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105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966986"/>
            <a:ext cx="8924925" cy="55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3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27" y="857302"/>
            <a:ext cx="8372929" cy="5845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6"/>
            <a:ext cx="9043533" cy="984352"/>
          </a:xfrm>
        </p:spPr>
        <p:txBody>
          <a:bodyPr/>
          <a:lstStyle/>
          <a:p>
            <a:r>
              <a:rPr lang="en-US" dirty="0" smtClean="0"/>
              <a:t>Hale Studio JSON output </a:t>
            </a:r>
            <a:r>
              <a:rPr lang="en-US" dirty="0" err="1" smtClean="0"/>
              <a:t>verrijkt</a:t>
            </a:r>
            <a:r>
              <a:rPr lang="en-US" dirty="0" smtClean="0"/>
              <a:t> met JSON-LD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106</a:t>
            </a:fld>
            <a:endParaRPr lang="nl-BE" dirty="0"/>
          </a:p>
        </p:txBody>
      </p:sp>
      <p:sp>
        <p:nvSpPr>
          <p:cNvPr id="6" name="Rectangle 5"/>
          <p:cNvSpPr/>
          <p:nvPr/>
        </p:nvSpPr>
        <p:spPr>
          <a:xfrm>
            <a:off x="1057275" y="962026"/>
            <a:ext cx="7924800" cy="1447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2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Zelfde</a:t>
            </a:r>
            <a:r>
              <a:rPr lang="en-US" dirty="0" smtClean="0"/>
              <a:t> data in Turtle syntax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107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81" y="857302"/>
            <a:ext cx="7158037" cy="57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2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populaire</a:t>
            </a:r>
            <a:r>
              <a:rPr lang="en-US" dirty="0" smtClean="0"/>
              <a:t> </a:t>
            </a:r>
            <a:r>
              <a:rPr lang="en-US" dirty="0" err="1" smtClean="0"/>
              <a:t>formaten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GeoJSON</a:t>
            </a:r>
            <a:r>
              <a:rPr lang="en-US" dirty="0" smtClean="0"/>
              <a:t>, basic geo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geosparql</a:t>
            </a:r>
            <a:r>
              <a:rPr lang="en-US" dirty="0" smtClean="0"/>
              <a:t> is CRS84 het </a:t>
            </a:r>
            <a:r>
              <a:rPr lang="en-US" dirty="0" err="1" smtClean="0"/>
              <a:t>standaard</a:t>
            </a:r>
            <a:r>
              <a:rPr lang="en-US" dirty="0" smtClean="0"/>
              <a:t> CRS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practice: </a:t>
            </a:r>
            <a:br>
              <a:rPr lang="en-US" dirty="0"/>
            </a:br>
            <a:r>
              <a:rPr lang="en-US" dirty="0"/>
              <a:t>CRS </a:t>
            </a:r>
            <a:r>
              <a:rPr lang="en-US" dirty="0" err="1"/>
              <a:t>meegeven</a:t>
            </a:r>
            <a:r>
              <a:rPr lang="en-US" dirty="0"/>
              <a:t> in </a:t>
            </a:r>
            <a:r>
              <a:rPr lang="en-US" dirty="0" err="1"/>
              <a:t>notatie</a:t>
            </a:r>
            <a:r>
              <a:rPr lang="en-US" dirty="0"/>
              <a:t> van </a:t>
            </a:r>
            <a:r>
              <a:rPr lang="en-US" dirty="0" err="1"/>
              <a:t>Geometrie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108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2" y="2814637"/>
            <a:ext cx="6467475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668421"/>
            <a:ext cx="9043987" cy="80512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064125" y="3738562"/>
            <a:ext cx="0" cy="92985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64125" y="3978379"/>
            <a:ext cx="306776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WKT string met CRS </a:t>
            </a:r>
            <a:r>
              <a:rPr lang="en-US" dirty="0" err="1" smtClean="0"/>
              <a:t>informatie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61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Praktische</a:t>
            </a:r>
            <a:r>
              <a:rPr lang="en-US" dirty="0" smtClean="0"/>
              <a:t> details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Publieke</a:t>
            </a:r>
            <a:r>
              <a:rPr lang="en-US" dirty="0" smtClean="0"/>
              <a:t> </a:t>
            </a:r>
            <a:r>
              <a:rPr lang="en-US" dirty="0" err="1" smtClean="0"/>
              <a:t>reviewperiode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93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73636"/>
                </a:solidFill>
              </a:rPr>
              <a:t>Governance</a:t>
            </a:r>
            <a:br>
              <a:rPr lang="en-GB" dirty="0">
                <a:solidFill>
                  <a:srgbClr val="373636"/>
                </a:solidFill>
              </a:rPr>
            </a:br>
            <a:r>
              <a:rPr lang="nl-BE" sz="2200" dirty="0">
                <a:solidFill>
                  <a:srgbClr val="989898"/>
                </a:solidFill>
              </a:rPr>
              <a:t>Proces en methode voor het ontwikkelen van data standaarden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11</a:t>
            </a:fld>
            <a:endParaRPr lang="nl-BE" dirty="0"/>
          </a:p>
        </p:txBody>
      </p:sp>
      <p:grpSp>
        <p:nvGrpSpPr>
          <p:cNvPr id="5" name="Group 4"/>
          <p:cNvGrpSpPr/>
          <p:nvPr/>
        </p:nvGrpSpPr>
        <p:grpSpPr>
          <a:xfrm>
            <a:off x="3266995" y="1349478"/>
            <a:ext cx="3372010" cy="4968552"/>
            <a:chOff x="567076" y="1908423"/>
            <a:chExt cx="3372010" cy="4968552"/>
          </a:xfrm>
        </p:grpSpPr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567076" y="1908423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DB536A">
                <a:lumMod val="50000"/>
              </a:srgb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567076" y="4227067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EB8C0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 flipH="1">
              <a:off x="567076" y="3071350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DB536A">
                <a:lumMod val="75000"/>
              </a:srgbClr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 flipH="1">
              <a:off x="567076" y="5389994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DC690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" name="Oval 9"/>
            <p:cNvSpPr/>
            <p:nvPr/>
          </p:nvSpPr>
          <p:spPr bwMode="ltGray">
            <a:xfrm>
              <a:off x="751287" y="2467054"/>
              <a:ext cx="611119" cy="611119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 bwMode="ltGray">
            <a:xfrm>
              <a:off x="3151405" y="3583075"/>
              <a:ext cx="611119" cy="611119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 bwMode="ltGray">
            <a:xfrm>
              <a:off x="751287" y="4804737"/>
              <a:ext cx="611119" cy="611119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 bwMode="ltGray">
            <a:xfrm>
              <a:off x="3151405" y="5936660"/>
              <a:ext cx="611119" cy="611119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90316" y="2491743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Ontwikkelen</a:t>
              </a: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16490" y="3573342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Publieke</a:t>
              </a:r>
              <a: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  <a:t> review van</a:t>
              </a:r>
              <a:b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</a:b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kandidaat-standaard</a:t>
              </a: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90316" y="4655938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Referentie</a:t>
              </a: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-</a:t>
              </a:r>
              <a:b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</a:b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eorgia" pitchFamily="18" charset="0"/>
                </a:rPr>
                <a:t>implementaties</a:t>
              </a: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16491" y="5859117"/>
              <a:ext cx="914400" cy="35278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marR="0" lvl="0" indent="0" algn="ctr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Publiceren</a:t>
              </a:r>
              <a: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  <a:t> </a:t>
              </a: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en</a:t>
              </a:r>
              <a: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  <a:t> </a:t>
              </a: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bekrachtigen</a:t>
              </a:r>
              <a:r>
                <a:rPr lang="en-GB" sz="1600" kern="0" dirty="0">
                  <a:solidFill>
                    <a:srgbClr val="FFFFFF"/>
                  </a:solidFill>
                  <a:latin typeface="Georgia" pitchFamily="18" charset="0"/>
                </a:rPr>
                <a:t/>
              </a:r>
              <a:br>
                <a:rPr lang="en-GB" sz="1600" kern="0" dirty="0">
                  <a:solidFill>
                    <a:srgbClr val="FFFFFF"/>
                  </a:solidFill>
                  <a:latin typeface="Georgia" pitchFamily="18" charset="0"/>
                </a:rPr>
              </a:b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als</a:t>
              </a:r>
              <a:r>
                <a:rPr lang="en-GB" sz="1600" kern="0" dirty="0" smtClean="0">
                  <a:solidFill>
                    <a:srgbClr val="FFFFFF"/>
                  </a:solidFill>
                  <a:latin typeface="Georgia" pitchFamily="18" charset="0"/>
                </a:rPr>
                <a:t> </a:t>
              </a:r>
              <a:r>
                <a:rPr lang="en-GB" sz="1600" kern="0" dirty="0" err="1" smtClean="0">
                  <a:solidFill>
                    <a:srgbClr val="FFFFFF"/>
                  </a:solidFill>
                  <a:latin typeface="Georgia" pitchFamily="18" charset="0"/>
                </a:rPr>
                <a:t>standaard</a:t>
              </a: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itchFamily="18" charset="0"/>
              </a:endParaRPr>
            </a:p>
          </p:txBody>
        </p:sp>
        <p:sp>
          <p:nvSpPr>
            <p:cNvPr id="18" name="Freeform 4915"/>
            <p:cNvSpPr>
              <a:spLocks noEditPoints="1"/>
            </p:cNvSpPr>
            <p:nvPr/>
          </p:nvSpPr>
          <p:spPr bwMode="auto">
            <a:xfrm>
              <a:off x="3232917" y="6065392"/>
              <a:ext cx="448094" cy="385457"/>
            </a:xfrm>
            <a:custGeom>
              <a:avLst/>
              <a:gdLst>
                <a:gd name="T0" fmla="*/ 160 w 372"/>
                <a:gd name="T1" fmla="*/ 242 h 320"/>
                <a:gd name="T2" fmla="*/ 166 w 372"/>
                <a:gd name="T3" fmla="*/ 226 h 320"/>
                <a:gd name="T4" fmla="*/ 210 w 372"/>
                <a:gd name="T5" fmla="*/ 228 h 320"/>
                <a:gd name="T6" fmla="*/ 210 w 372"/>
                <a:gd name="T7" fmla="*/ 246 h 320"/>
                <a:gd name="T8" fmla="*/ 98 w 372"/>
                <a:gd name="T9" fmla="*/ 320 h 320"/>
                <a:gd name="T10" fmla="*/ 372 w 372"/>
                <a:gd name="T11" fmla="*/ 54 h 320"/>
                <a:gd name="T12" fmla="*/ 356 w 372"/>
                <a:gd name="T13" fmla="*/ 92 h 320"/>
                <a:gd name="T14" fmla="*/ 308 w 372"/>
                <a:gd name="T15" fmla="*/ 118 h 320"/>
                <a:gd name="T16" fmla="*/ 266 w 372"/>
                <a:gd name="T17" fmla="*/ 144 h 320"/>
                <a:gd name="T18" fmla="*/ 280 w 372"/>
                <a:gd name="T19" fmla="*/ 154 h 320"/>
                <a:gd name="T20" fmla="*/ 292 w 372"/>
                <a:gd name="T21" fmla="*/ 158 h 320"/>
                <a:gd name="T22" fmla="*/ 288 w 372"/>
                <a:gd name="T23" fmla="*/ 170 h 320"/>
                <a:gd name="T24" fmla="*/ 266 w 372"/>
                <a:gd name="T25" fmla="*/ 172 h 320"/>
                <a:gd name="T26" fmla="*/ 240 w 372"/>
                <a:gd name="T27" fmla="*/ 184 h 320"/>
                <a:gd name="T28" fmla="*/ 196 w 372"/>
                <a:gd name="T29" fmla="*/ 212 h 320"/>
                <a:gd name="T30" fmla="*/ 158 w 372"/>
                <a:gd name="T31" fmla="*/ 206 h 320"/>
                <a:gd name="T32" fmla="*/ 118 w 372"/>
                <a:gd name="T33" fmla="*/ 162 h 320"/>
                <a:gd name="T34" fmla="*/ 98 w 372"/>
                <a:gd name="T35" fmla="*/ 172 h 320"/>
                <a:gd name="T36" fmla="*/ 80 w 372"/>
                <a:gd name="T37" fmla="*/ 164 h 320"/>
                <a:gd name="T38" fmla="*/ 84 w 372"/>
                <a:gd name="T39" fmla="*/ 154 h 320"/>
                <a:gd name="T40" fmla="*/ 104 w 372"/>
                <a:gd name="T41" fmla="*/ 154 h 320"/>
                <a:gd name="T42" fmla="*/ 104 w 372"/>
                <a:gd name="T43" fmla="*/ 140 h 320"/>
                <a:gd name="T44" fmla="*/ 42 w 372"/>
                <a:gd name="T45" fmla="*/ 110 h 320"/>
                <a:gd name="T46" fmla="*/ 4 w 372"/>
                <a:gd name="T47" fmla="*/ 78 h 320"/>
                <a:gd name="T48" fmla="*/ 0 w 372"/>
                <a:gd name="T49" fmla="*/ 46 h 320"/>
                <a:gd name="T50" fmla="*/ 24 w 372"/>
                <a:gd name="T51" fmla="*/ 18 h 320"/>
                <a:gd name="T52" fmla="*/ 66 w 372"/>
                <a:gd name="T53" fmla="*/ 24 h 320"/>
                <a:gd name="T54" fmla="*/ 292 w 372"/>
                <a:gd name="T55" fmla="*/ 0 h 320"/>
                <a:gd name="T56" fmla="*/ 306 w 372"/>
                <a:gd name="T57" fmla="*/ 24 h 320"/>
                <a:gd name="T58" fmla="*/ 348 w 372"/>
                <a:gd name="T59" fmla="*/ 18 h 320"/>
                <a:gd name="T60" fmla="*/ 372 w 372"/>
                <a:gd name="T61" fmla="*/ 46 h 320"/>
                <a:gd name="T62" fmla="*/ 88 w 372"/>
                <a:gd name="T63" fmla="*/ 86 h 320"/>
                <a:gd name="T64" fmla="*/ 74 w 372"/>
                <a:gd name="T65" fmla="*/ 80 h 320"/>
                <a:gd name="T66" fmla="*/ 62 w 372"/>
                <a:gd name="T67" fmla="*/ 80 h 320"/>
                <a:gd name="T68" fmla="*/ 62 w 372"/>
                <a:gd name="T69" fmla="*/ 68 h 320"/>
                <a:gd name="T70" fmla="*/ 60 w 372"/>
                <a:gd name="T71" fmla="*/ 38 h 320"/>
                <a:gd name="T72" fmla="*/ 22 w 372"/>
                <a:gd name="T73" fmla="*/ 38 h 320"/>
                <a:gd name="T74" fmla="*/ 20 w 372"/>
                <a:gd name="T75" fmla="*/ 74 h 320"/>
                <a:gd name="T76" fmla="*/ 70 w 372"/>
                <a:gd name="T77" fmla="*/ 104 h 320"/>
                <a:gd name="T78" fmla="*/ 272 w 372"/>
                <a:gd name="T79" fmla="*/ 26 h 320"/>
                <a:gd name="T80" fmla="*/ 234 w 372"/>
                <a:gd name="T81" fmla="*/ 20 h 320"/>
                <a:gd name="T82" fmla="*/ 226 w 372"/>
                <a:gd name="T83" fmla="*/ 28 h 320"/>
                <a:gd name="T84" fmla="*/ 234 w 372"/>
                <a:gd name="T85" fmla="*/ 36 h 320"/>
                <a:gd name="T86" fmla="*/ 240 w 372"/>
                <a:gd name="T87" fmla="*/ 112 h 320"/>
                <a:gd name="T88" fmla="*/ 192 w 372"/>
                <a:gd name="T89" fmla="*/ 176 h 320"/>
                <a:gd name="T90" fmla="*/ 186 w 372"/>
                <a:gd name="T91" fmla="*/ 186 h 320"/>
                <a:gd name="T92" fmla="*/ 196 w 372"/>
                <a:gd name="T93" fmla="*/ 192 h 320"/>
                <a:gd name="T94" fmla="*/ 236 w 372"/>
                <a:gd name="T95" fmla="*/ 158 h 320"/>
                <a:gd name="T96" fmla="*/ 272 w 372"/>
                <a:gd name="T97" fmla="*/ 28 h 320"/>
                <a:gd name="T98" fmla="*/ 350 w 372"/>
                <a:gd name="T99" fmla="*/ 38 h 320"/>
                <a:gd name="T100" fmla="*/ 312 w 372"/>
                <a:gd name="T101" fmla="*/ 38 h 320"/>
                <a:gd name="T102" fmla="*/ 310 w 372"/>
                <a:gd name="T103" fmla="*/ 68 h 320"/>
                <a:gd name="T104" fmla="*/ 310 w 372"/>
                <a:gd name="T105" fmla="*/ 80 h 320"/>
                <a:gd name="T106" fmla="*/ 298 w 372"/>
                <a:gd name="T107" fmla="*/ 80 h 320"/>
                <a:gd name="T108" fmla="*/ 284 w 372"/>
                <a:gd name="T109" fmla="*/ 86 h 320"/>
                <a:gd name="T110" fmla="*/ 322 w 372"/>
                <a:gd name="T111" fmla="*/ 96 h 320"/>
                <a:gd name="T112" fmla="*/ 356 w 372"/>
                <a:gd name="T113" fmla="*/ 5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2" h="320">
                  <a:moveTo>
                    <a:pt x="170" y="250"/>
                  </a:moveTo>
                  <a:lnTo>
                    <a:pt x="170" y="250"/>
                  </a:lnTo>
                  <a:lnTo>
                    <a:pt x="166" y="248"/>
                  </a:lnTo>
                  <a:lnTo>
                    <a:pt x="162" y="246"/>
                  </a:lnTo>
                  <a:lnTo>
                    <a:pt x="160" y="242"/>
                  </a:lnTo>
                  <a:lnTo>
                    <a:pt x="158" y="238"/>
                  </a:lnTo>
                  <a:lnTo>
                    <a:pt x="158" y="238"/>
                  </a:lnTo>
                  <a:lnTo>
                    <a:pt x="160" y="232"/>
                  </a:lnTo>
                  <a:lnTo>
                    <a:pt x="162" y="228"/>
                  </a:lnTo>
                  <a:lnTo>
                    <a:pt x="166" y="226"/>
                  </a:lnTo>
                  <a:lnTo>
                    <a:pt x="170" y="226"/>
                  </a:lnTo>
                  <a:lnTo>
                    <a:pt x="202" y="226"/>
                  </a:lnTo>
                  <a:lnTo>
                    <a:pt x="202" y="226"/>
                  </a:lnTo>
                  <a:lnTo>
                    <a:pt x="206" y="226"/>
                  </a:lnTo>
                  <a:lnTo>
                    <a:pt x="210" y="228"/>
                  </a:lnTo>
                  <a:lnTo>
                    <a:pt x="212" y="232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2" y="242"/>
                  </a:lnTo>
                  <a:lnTo>
                    <a:pt x="210" y="246"/>
                  </a:lnTo>
                  <a:lnTo>
                    <a:pt x="206" y="248"/>
                  </a:lnTo>
                  <a:lnTo>
                    <a:pt x="202" y="250"/>
                  </a:lnTo>
                  <a:lnTo>
                    <a:pt x="170" y="250"/>
                  </a:lnTo>
                  <a:close/>
                  <a:moveTo>
                    <a:pt x="130" y="264"/>
                  </a:moveTo>
                  <a:lnTo>
                    <a:pt x="98" y="320"/>
                  </a:lnTo>
                  <a:lnTo>
                    <a:pt x="274" y="320"/>
                  </a:lnTo>
                  <a:lnTo>
                    <a:pt x="242" y="264"/>
                  </a:lnTo>
                  <a:lnTo>
                    <a:pt x="130" y="264"/>
                  </a:lnTo>
                  <a:close/>
                  <a:moveTo>
                    <a:pt x="372" y="54"/>
                  </a:moveTo>
                  <a:lnTo>
                    <a:pt x="372" y="54"/>
                  </a:lnTo>
                  <a:lnTo>
                    <a:pt x="372" y="64"/>
                  </a:lnTo>
                  <a:lnTo>
                    <a:pt x="370" y="72"/>
                  </a:lnTo>
                  <a:lnTo>
                    <a:pt x="368" y="78"/>
                  </a:lnTo>
                  <a:lnTo>
                    <a:pt x="362" y="86"/>
                  </a:lnTo>
                  <a:lnTo>
                    <a:pt x="356" y="92"/>
                  </a:lnTo>
                  <a:lnTo>
                    <a:pt x="350" y="98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08" y="118"/>
                  </a:lnTo>
                  <a:lnTo>
                    <a:pt x="308" y="118"/>
                  </a:lnTo>
                  <a:lnTo>
                    <a:pt x="282" y="130"/>
                  </a:lnTo>
                  <a:lnTo>
                    <a:pt x="272" y="136"/>
                  </a:lnTo>
                  <a:lnTo>
                    <a:pt x="268" y="140"/>
                  </a:lnTo>
                  <a:lnTo>
                    <a:pt x="266" y="144"/>
                  </a:lnTo>
                  <a:lnTo>
                    <a:pt x="266" y="144"/>
                  </a:lnTo>
                  <a:lnTo>
                    <a:pt x="266" y="150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74" y="156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4" y="154"/>
                  </a:lnTo>
                  <a:lnTo>
                    <a:pt x="288" y="154"/>
                  </a:lnTo>
                  <a:lnTo>
                    <a:pt x="290" y="156"/>
                  </a:lnTo>
                  <a:lnTo>
                    <a:pt x="292" y="158"/>
                  </a:lnTo>
                  <a:lnTo>
                    <a:pt x="292" y="158"/>
                  </a:lnTo>
                  <a:lnTo>
                    <a:pt x="292" y="162"/>
                  </a:lnTo>
                  <a:lnTo>
                    <a:pt x="292" y="164"/>
                  </a:lnTo>
                  <a:lnTo>
                    <a:pt x="290" y="168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2" y="172"/>
                  </a:lnTo>
                  <a:lnTo>
                    <a:pt x="274" y="172"/>
                  </a:lnTo>
                  <a:lnTo>
                    <a:pt x="274" y="172"/>
                  </a:lnTo>
                  <a:lnTo>
                    <a:pt x="266" y="172"/>
                  </a:lnTo>
                  <a:lnTo>
                    <a:pt x="258" y="166"/>
                  </a:lnTo>
                  <a:lnTo>
                    <a:pt x="258" y="166"/>
                  </a:lnTo>
                  <a:lnTo>
                    <a:pt x="254" y="162"/>
                  </a:lnTo>
                  <a:lnTo>
                    <a:pt x="254" y="162"/>
                  </a:lnTo>
                  <a:lnTo>
                    <a:pt x="240" y="184"/>
                  </a:lnTo>
                  <a:lnTo>
                    <a:pt x="232" y="192"/>
                  </a:lnTo>
                  <a:lnTo>
                    <a:pt x="224" y="200"/>
                  </a:lnTo>
                  <a:lnTo>
                    <a:pt x="214" y="206"/>
                  </a:lnTo>
                  <a:lnTo>
                    <a:pt x="206" y="210"/>
                  </a:lnTo>
                  <a:lnTo>
                    <a:pt x="196" y="212"/>
                  </a:lnTo>
                  <a:lnTo>
                    <a:pt x="186" y="212"/>
                  </a:lnTo>
                  <a:lnTo>
                    <a:pt x="186" y="212"/>
                  </a:lnTo>
                  <a:lnTo>
                    <a:pt x="176" y="212"/>
                  </a:lnTo>
                  <a:lnTo>
                    <a:pt x="166" y="210"/>
                  </a:lnTo>
                  <a:lnTo>
                    <a:pt x="158" y="206"/>
                  </a:lnTo>
                  <a:lnTo>
                    <a:pt x="148" y="200"/>
                  </a:lnTo>
                  <a:lnTo>
                    <a:pt x="140" y="192"/>
                  </a:lnTo>
                  <a:lnTo>
                    <a:pt x="132" y="184"/>
                  </a:lnTo>
                  <a:lnTo>
                    <a:pt x="118" y="162"/>
                  </a:lnTo>
                  <a:lnTo>
                    <a:pt x="118" y="162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06" y="172"/>
                  </a:lnTo>
                  <a:lnTo>
                    <a:pt x="98" y="172"/>
                  </a:lnTo>
                  <a:lnTo>
                    <a:pt x="98" y="172"/>
                  </a:lnTo>
                  <a:lnTo>
                    <a:pt x="90" y="172"/>
                  </a:lnTo>
                  <a:lnTo>
                    <a:pt x="84" y="170"/>
                  </a:lnTo>
                  <a:lnTo>
                    <a:pt x="84" y="170"/>
                  </a:lnTo>
                  <a:lnTo>
                    <a:pt x="82" y="168"/>
                  </a:lnTo>
                  <a:lnTo>
                    <a:pt x="80" y="164"/>
                  </a:lnTo>
                  <a:lnTo>
                    <a:pt x="80" y="162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2" y="156"/>
                  </a:lnTo>
                  <a:lnTo>
                    <a:pt x="84" y="154"/>
                  </a:lnTo>
                  <a:lnTo>
                    <a:pt x="88" y="154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8" y="156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6" y="150"/>
                  </a:lnTo>
                  <a:lnTo>
                    <a:pt x="106" y="144"/>
                  </a:lnTo>
                  <a:lnTo>
                    <a:pt x="106" y="144"/>
                  </a:lnTo>
                  <a:lnTo>
                    <a:pt x="104" y="140"/>
                  </a:lnTo>
                  <a:lnTo>
                    <a:pt x="100" y="136"/>
                  </a:lnTo>
                  <a:lnTo>
                    <a:pt x="90" y="130"/>
                  </a:lnTo>
                  <a:lnTo>
                    <a:pt x="64" y="118"/>
                  </a:lnTo>
                  <a:lnTo>
                    <a:pt x="64" y="118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22" y="98"/>
                  </a:lnTo>
                  <a:lnTo>
                    <a:pt x="16" y="92"/>
                  </a:lnTo>
                  <a:lnTo>
                    <a:pt x="10" y="86"/>
                  </a:lnTo>
                  <a:lnTo>
                    <a:pt x="4" y="78"/>
                  </a:lnTo>
                  <a:lnTo>
                    <a:pt x="2" y="72"/>
                  </a:lnTo>
                  <a:lnTo>
                    <a:pt x="0" y="6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2" y="40"/>
                  </a:lnTo>
                  <a:lnTo>
                    <a:pt x="6" y="32"/>
                  </a:lnTo>
                  <a:lnTo>
                    <a:pt x="12" y="26"/>
                  </a:lnTo>
                  <a:lnTo>
                    <a:pt x="18" y="22"/>
                  </a:lnTo>
                  <a:lnTo>
                    <a:pt x="24" y="18"/>
                  </a:lnTo>
                  <a:lnTo>
                    <a:pt x="32" y="16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18"/>
                  </a:lnTo>
                  <a:lnTo>
                    <a:pt x="66" y="24"/>
                  </a:lnTo>
                  <a:lnTo>
                    <a:pt x="76" y="32"/>
                  </a:lnTo>
                  <a:lnTo>
                    <a:pt x="82" y="44"/>
                  </a:lnTo>
                  <a:lnTo>
                    <a:pt x="82" y="44"/>
                  </a:lnTo>
                  <a:lnTo>
                    <a:pt x="80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90" y="44"/>
                  </a:lnTo>
                  <a:lnTo>
                    <a:pt x="290" y="44"/>
                  </a:lnTo>
                  <a:lnTo>
                    <a:pt x="296" y="32"/>
                  </a:lnTo>
                  <a:lnTo>
                    <a:pt x="306" y="24"/>
                  </a:lnTo>
                  <a:lnTo>
                    <a:pt x="318" y="18"/>
                  </a:lnTo>
                  <a:lnTo>
                    <a:pt x="330" y="14"/>
                  </a:lnTo>
                  <a:lnTo>
                    <a:pt x="330" y="14"/>
                  </a:lnTo>
                  <a:lnTo>
                    <a:pt x="340" y="16"/>
                  </a:lnTo>
                  <a:lnTo>
                    <a:pt x="348" y="18"/>
                  </a:lnTo>
                  <a:lnTo>
                    <a:pt x="354" y="22"/>
                  </a:lnTo>
                  <a:lnTo>
                    <a:pt x="360" y="26"/>
                  </a:lnTo>
                  <a:lnTo>
                    <a:pt x="366" y="32"/>
                  </a:lnTo>
                  <a:lnTo>
                    <a:pt x="370" y="40"/>
                  </a:lnTo>
                  <a:lnTo>
                    <a:pt x="372" y="46"/>
                  </a:lnTo>
                  <a:lnTo>
                    <a:pt x="372" y="54"/>
                  </a:lnTo>
                  <a:lnTo>
                    <a:pt x="372" y="54"/>
                  </a:lnTo>
                  <a:close/>
                  <a:moveTo>
                    <a:pt x="96" y="114"/>
                  </a:moveTo>
                  <a:lnTo>
                    <a:pt x="96" y="114"/>
                  </a:lnTo>
                  <a:lnTo>
                    <a:pt x="88" y="86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0" y="68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2" y="82"/>
                  </a:lnTo>
                  <a:lnTo>
                    <a:pt x="68" y="82"/>
                  </a:lnTo>
                  <a:lnTo>
                    <a:pt x="66" y="82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0" y="78"/>
                  </a:lnTo>
                  <a:lnTo>
                    <a:pt x="60" y="74"/>
                  </a:lnTo>
                  <a:lnTo>
                    <a:pt x="60" y="72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6" y="62"/>
                  </a:lnTo>
                  <a:lnTo>
                    <a:pt x="66" y="54"/>
                  </a:lnTo>
                  <a:lnTo>
                    <a:pt x="66" y="54"/>
                  </a:lnTo>
                  <a:lnTo>
                    <a:pt x="64" y="46"/>
                  </a:lnTo>
                  <a:lnTo>
                    <a:pt x="60" y="38"/>
                  </a:lnTo>
                  <a:lnTo>
                    <a:pt x="52" y="32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32" y="32"/>
                  </a:lnTo>
                  <a:lnTo>
                    <a:pt x="22" y="38"/>
                  </a:lnTo>
                  <a:lnTo>
                    <a:pt x="18" y="46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64"/>
                  </a:lnTo>
                  <a:lnTo>
                    <a:pt x="20" y="74"/>
                  </a:lnTo>
                  <a:lnTo>
                    <a:pt x="32" y="84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96" y="114"/>
                  </a:lnTo>
                  <a:lnTo>
                    <a:pt x="96" y="114"/>
                  </a:lnTo>
                  <a:close/>
                  <a:moveTo>
                    <a:pt x="272" y="28"/>
                  </a:moveTo>
                  <a:lnTo>
                    <a:pt x="272" y="28"/>
                  </a:lnTo>
                  <a:lnTo>
                    <a:pt x="272" y="26"/>
                  </a:lnTo>
                  <a:lnTo>
                    <a:pt x="270" y="22"/>
                  </a:lnTo>
                  <a:lnTo>
                    <a:pt x="270" y="22"/>
                  </a:lnTo>
                  <a:lnTo>
                    <a:pt x="268" y="20"/>
                  </a:lnTo>
                  <a:lnTo>
                    <a:pt x="264" y="20"/>
                  </a:lnTo>
                  <a:lnTo>
                    <a:pt x="234" y="20"/>
                  </a:lnTo>
                  <a:lnTo>
                    <a:pt x="234" y="20"/>
                  </a:lnTo>
                  <a:lnTo>
                    <a:pt x="230" y="20"/>
                  </a:lnTo>
                  <a:lnTo>
                    <a:pt x="228" y="22"/>
                  </a:lnTo>
                  <a:lnTo>
                    <a:pt x="226" y="24"/>
                  </a:lnTo>
                  <a:lnTo>
                    <a:pt x="226" y="28"/>
                  </a:lnTo>
                  <a:lnTo>
                    <a:pt x="226" y="28"/>
                  </a:lnTo>
                  <a:lnTo>
                    <a:pt x="226" y="32"/>
                  </a:lnTo>
                  <a:lnTo>
                    <a:pt x="228" y="34"/>
                  </a:lnTo>
                  <a:lnTo>
                    <a:pt x="230" y="36"/>
                  </a:lnTo>
                  <a:lnTo>
                    <a:pt x="234" y="36"/>
                  </a:lnTo>
                  <a:lnTo>
                    <a:pt x="256" y="36"/>
                  </a:lnTo>
                  <a:lnTo>
                    <a:pt x="256" y="36"/>
                  </a:lnTo>
                  <a:lnTo>
                    <a:pt x="252" y="64"/>
                  </a:lnTo>
                  <a:lnTo>
                    <a:pt x="246" y="90"/>
                  </a:lnTo>
                  <a:lnTo>
                    <a:pt x="240" y="112"/>
                  </a:lnTo>
                  <a:lnTo>
                    <a:pt x="232" y="132"/>
                  </a:lnTo>
                  <a:lnTo>
                    <a:pt x="222" y="150"/>
                  </a:lnTo>
                  <a:lnTo>
                    <a:pt x="212" y="162"/>
                  </a:lnTo>
                  <a:lnTo>
                    <a:pt x="202" y="172"/>
                  </a:lnTo>
                  <a:lnTo>
                    <a:pt x="192" y="176"/>
                  </a:lnTo>
                  <a:lnTo>
                    <a:pt x="192" y="176"/>
                  </a:lnTo>
                  <a:lnTo>
                    <a:pt x="190" y="178"/>
                  </a:lnTo>
                  <a:lnTo>
                    <a:pt x="188" y="180"/>
                  </a:lnTo>
                  <a:lnTo>
                    <a:pt x="186" y="184"/>
                  </a:lnTo>
                  <a:lnTo>
                    <a:pt x="186" y="186"/>
                  </a:lnTo>
                  <a:lnTo>
                    <a:pt x="186" y="186"/>
                  </a:lnTo>
                  <a:lnTo>
                    <a:pt x="190" y="190"/>
                  </a:lnTo>
                  <a:lnTo>
                    <a:pt x="194" y="192"/>
                  </a:lnTo>
                  <a:lnTo>
                    <a:pt x="194" y="192"/>
                  </a:lnTo>
                  <a:lnTo>
                    <a:pt x="196" y="192"/>
                  </a:lnTo>
                  <a:lnTo>
                    <a:pt x="196" y="192"/>
                  </a:lnTo>
                  <a:lnTo>
                    <a:pt x="204" y="190"/>
                  </a:lnTo>
                  <a:lnTo>
                    <a:pt x="210" y="186"/>
                  </a:lnTo>
                  <a:lnTo>
                    <a:pt x="224" y="174"/>
                  </a:lnTo>
                  <a:lnTo>
                    <a:pt x="236" y="158"/>
                  </a:lnTo>
                  <a:lnTo>
                    <a:pt x="248" y="138"/>
                  </a:lnTo>
                  <a:lnTo>
                    <a:pt x="256" y="114"/>
                  </a:lnTo>
                  <a:lnTo>
                    <a:pt x="264" y="88"/>
                  </a:lnTo>
                  <a:lnTo>
                    <a:pt x="270" y="58"/>
                  </a:lnTo>
                  <a:lnTo>
                    <a:pt x="272" y="28"/>
                  </a:lnTo>
                  <a:lnTo>
                    <a:pt x="272" y="28"/>
                  </a:lnTo>
                  <a:close/>
                  <a:moveTo>
                    <a:pt x="356" y="54"/>
                  </a:moveTo>
                  <a:lnTo>
                    <a:pt x="356" y="54"/>
                  </a:lnTo>
                  <a:lnTo>
                    <a:pt x="354" y="46"/>
                  </a:lnTo>
                  <a:lnTo>
                    <a:pt x="350" y="38"/>
                  </a:lnTo>
                  <a:lnTo>
                    <a:pt x="340" y="32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20" y="32"/>
                  </a:lnTo>
                  <a:lnTo>
                    <a:pt x="312" y="38"/>
                  </a:lnTo>
                  <a:lnTo>
                    <a:pt x="308" y="46"/>
                  </a:lnTo>
                  <a:lnTo>
                    <a:pt x="306" y="54"/>
                  </a:lnTo>
                  <a:lnTo>
                    <a:pt x="306" y="54"/>
                  </a:lnTo>
                  <a:lnTo>
                    <a:pt x="306" y="62"/>
                  </a:lnTo>
                  <a:lnTo>
                    <a:pt x="310" y="68"/>
                  </a:lnTo>
                  <a:lnTo>
                    <a:pt x="310" y="68"/>
                  </a:lnTo>
                  <a:lnTo>
                    <a:pt x="312" y="72"/>
                  </a:lnTo>
                  <a:lnTo>
                    <a:pt x="312" y="74"/>
                  </a:lnTo>
                  <a:lnTo>
                    <a:pt x="312" y="78"/>
                  </a:lnTo>
                  <a:lnTo>
                    <a:pt x="310" y="80"/>
                  </a:lnTo>
                  <a:lnTo>
                    <a:pt x="310" y="80"/>
                  </a:lnTo>
                  <a:lnTo>
                    <a:pt x="306" y="82"/>
                  </a:lnTo>
                  <a:lnTo>
                    <a:pt x="304" y="82"/>
                  </a:lnTo>
                  <a:lnTo>
                    <a:pt x="300" y="82"/>
                  </a:lnTo>
                  <a:lnTo>
                    <a:pt x="298" y="80"/>
                  </a:lnTo>
                  <a:lnTo>
                    <a:pt x="298" y="80"/>
                  </a:lnTo>
                  <a:lnTo>
                    <a:pt x="292" y="68"/>
                  </a:lnTo>
                  <a:lnTo>
                    <a:pt x="290" y="56"/>
                  </a:lnTo>
                  <a:lnTo>
                    <a:pt x="290" y="56"/>
                  </a:lnTo>
                  <a:lnTo>
                    <a:pt x="284" y="86"/>
                  </a:lnTo>
                  <a:lnTo>
                    <a:pt x="276" y="114"/>
                  </a:lnTo>
                  <a:lnTo>
                    <a:pt x="276" y="11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22" y="96"/>
                  </a:lnTo>
                  <a:lnTo>
                    <a:pt x="322" y="96"/>
                  </a:lnTo>
                  <a:lnTo>
                    <a:pt x="340" y="84"/>
                  </a:lnTo>
                  <a:lnTo>
                    <a:pt x="352" y="74"/>
                  </a:lnTo>
                  <a:lnTo>
                    <a:pt x="356" y="64"/>
                  </a:lnTo>
                  <a:lnTo>
                    <a:pt x="356" y="54"/>
                  </a:lnTo>
                  <a:lnTo>
                    <a:pt x="356" y="54"/>
                  </a:lnTo>
                  <a:close/>
                </a:path>
              </a:pathLst>
            </a:custGeom>
            <a:solidFill>
              <a:srgbClr val="DC69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01882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9" name="Freeform 3055"/>
          <p:cNvSpPr>
            <a:spLocks noEditPoints="1"/>
          </p:cNvSpPr>
          <p:nvPr/>
        </p:nvSpPr>
        <p:spPr bwMode="auto">
          <a:xfrm>
            <a:off x="3544983" y="2004862"/>
            <a:ext cx="423563" cy="444517"/>
          </a:xfrm>
          <a:custGeom>
            <a:avLst/>
            <a:gdLst/>
            <a:ahLst/>
            <a:cxnLst>
              <a:cxn ang="0">
                <a:pos x="651" y="64"/>
              </a:cxn>
              <a:cxn ang="0">
                <a:pos x="523" y="64"/>
              </a:cxn>
              <a:cxn ang="0">
                <a:pos x="786" y="414"/>
              </a:cxn>
              <a:cxn ang="0">
                <a:pos x="749" y="193"/>
              </a:cxn>
              <a:cxn ang="0">
                <a:pos x="629" y="150"/>
              </a:cxn>
              <a:cxn ang="0">
                <a:pos x="546" y="150"/>
              </a:cxn>
              <a:cxn ang="0">
                <a:pos x="426" y="193"/>
              </a:cxn>
              <a:cxn ang="0">
                <a:pos x="422" y="215"/>
              </a:cxn>
              <a:cxn ang="0">
                <a:pos x="513" y="451"/>
              </a:cxn>
              <a:cxn ang="0">
                <a:pos x="677" y="529"/>
              </a:cxn>
              <a:cxn ang="0">
                <a:pos x="693" y="257"/>
              </a:cxn>
              <a:cxn ang="0">
                <a:pos x="753" y="453"/>
              </a:cxn>
              <a:cxn ang="0">
                <a:pos x="786" y="414"/>
              </a:cxn>
              <a:cxn ang="0">
                <a:pos x="266" y="64"/>
              </a:cxn>
              <a:cxn ang="0">
                <a:pos x="138" y="64"/>
              </a:cxn>
              <a:cxn ang="0">
                <a:pos x="69" y="425"/>
              </a:cxn>
              <a:cxn ang="0">
                <a:pos x="118" y="257"/>
              </a:cxn>
              <a:cxn ang="0">
                <a:pos x="241" y="451"/>
              </a:cxn>
              <a:cxn ang="0">
                <a:pos x="246" y="361"/>
              </a:cxn>
              <a:cxn ang="0">
                <a:pos x="364" y="197"/>
              </a:cxn>
              <a:cxn ang="0">
                <a:pos x="302" y="150"/>
              </a:cxn>
              <a:cxn ang="0">
                <a:pos x="202" y="223"/>
              </a:cxn>
              <a:cxn ang="0">
                <a:pos x="102" y="150"/>
              </a:cxn>
              <a:cxn ang="0">
                <a:pos x="40" y="197"/>
              </a:cxn>
              <a:cxn ang="0">
                <a:pos x="31" y="452"/>
              </a:cxn>
              <a:cxn ang="0">
                <a:pos x="69" y="425"/>
              </a:cxn>
              <a:cxn ang="0">
                <a:pos x="289" y="361"/>
              </a:cxn>
              <a:cxn ang="0">
                <a:pos x="500" y="361"/>
              </a:cxn>
              <a:cxn ang="0">
                <a:pos x="645" y="567"/>
              </a:cxn>
              <a:cxn ang="0">
                <a:pos x="548" y="494"/>
              </a:cxn>
              <a:cxn ang="0">
                <a:pos x="395" y="606"/>
              </a:cxn>
              <a:cxn ang="0">
                <a:pos x="241" y="494"/>
              </a:cxn>
              <a:cxn ang="0">
                <a:pos x="144" y="567"/>
              </a:cxn>
              <a:cxn ang="0">
                <a:pos x="211" y="788"/>
              </a:cxn>
              <a:cxn ang="0">
                <a:pos x="260" y="659"/>
              </a:cxn>
              <a:cxn ang="0">
                <a:pos x="394" y="827"/>
              </a:cxn>
              <a:cxn ang="0">
                <a:pos x="530" y="659"/>
              </a:cxn>
              <a:cxn ang="0">
                <a:pos x="578" y="788"/>
              </a:cxn>
              <a:cxn ang="0">
                <a:pos x="645" y="567"/>
              </a:cxn>
            </a:cxnLst>
            <a:rect l="0" t="0" r="r" b="b"/>
            <a:pathLst>
              <a:path w="789" h="827">
                <a:moveTo>
                  <a:pt x="587" y="128"/>
                </a:moveTo>
                <a:cubicBezTo>
                  <a:pt x="623" y="128"/>
                  <a:pt x="651" y="99"/>
                  <a:pt x="651" y="64"/>
                </a:cubicBezTo>
                <a:cubicBezTo>
                  <a:pt x="651" y="28"/>
                  <a:pt x="623" y="0"/>
                  <a:pt x="587" y="0"/>
                </a:cubicBezTo>
                <a:cubicBezTo>
                  <a:pt x="552" y="0"/>
                  <a:pt x="523" y="28"/>
                  <a:pt x="523" y="64"/>
                </a:cubicBezTo>
                <a:cubicBezTo>
                  <a:pt x="523" y="99"/>
                  <a:pt x="552" y="128"/>
                  <a:pt x="587" y="128"/>
                </a:cubicBezTo>
                <a:close/>
                <a:moveTo>
                  <a:pt x="786" y="414"/>
                </a:moveTo>
                <a:cubicBezTo>
                  <a:pt x="750" y="197"/>
                  <a:pt x="750" y="197"/>
                  <a:pt x="750" y="197"/>
                </a:cubicBezTo>
                <a:cubicBezTo>
                  <a:pt x="749" y="196"/>
                  <a:pt x="749" y="195"/>
                  <a:pt x="749" y="193"/>
                </a:cubicBezTo>
                <a:cubicBezTo>
                  <a:pt x="741" y="168"/>
                  <a:pt x="716" y="150"/>
                  <a:pt x="687" y="150"/>
                </a:cubicBezTo>
                <a:cubicBezTo>
                  <a:pt x="629" y="150"/>
                  <a:pt x="629" y="150"/>
                  <a:pt x="629" y="150"/>
                </a:cubicBezTo>
                <a:cubicBezTo>
                  <a:pt x="588" y="223"/>
                  <a:pt x="588" y="223"/>
                  <a:pt x="588" y="223"/>
                </a:cubicBezTo>
                <a:cubicBezTo>
                  <a:pt x="546" y="150"/>
                  <a:pt x="546" y="150"/>
                  <a:pt x="546" y="150"/>
                </a:cubicBezTo>
                <a:cubicBezTo>
                  <a:pt x="488" y="150"/>
                  <a:pt x="488" y="150"/>
                  <a:pt x="488" y="150"/>
                </a:cubicBezTo>
                <a:cubicBezTo>
                  <a:pt x="459" y="150"/>
                  <a:pt x="434" y="168"/>
                  <a:pt x="426" y="193"/>
                </a:cubicBezTo>
                <a:cubicBezTo>
                  <a:pt x="426" y="195"/>
                  <a:pt x="425" y="196"/>
                  <a:pt x="425" y="197"/>
                </a:cubicBezTo>
                <a:cubicBezTo>
                  <a:pt x="422" y="215"/>
                  <a:pt x="422" y="215"/>
                  <a:pt x="422" y="215"/>
                </a:cubicBezTo>
                <a:cubicBezTo>
                  <a:pt x="491" y="228"/>
                  <a:pt x="544" y="288"/>
                  <a:pt x="544" y="361"/>
                </a:cubicBezTo>
                <a:cubicBezTo>
                  <a:pt x="544" y="395"/>
                  <a:pt x="532" y="426"/>
                  <a:pt x="513" y="451"/>
                </a:cubicBezTo>
                <a:cubicBezTo>
                  <a:pt x="548" y="451"/>
                  <a:pt x="548" y="451"/>
                  <a:pt x="548" y="451"/>
                </a:cubicBezTo>
                <a:cubicBezTo>
                  <a:pt x="604" y="451"/>
                  <a:pt x="654" y="482"/>
                  <a:pt x="677" y="529"/>
                </a:cubicBezTo>
                <a:cubicBezTo>
                  <a:pt x="671" y="257"/>
                  <a:pt x="671" y="257"/>
                  <a:pt x="671" y="257"/>
                </a:cubicBezTo>
                <a:cubicBezTo>
                  <a:pt x="693" y="257"/>
                  <a:pt x="693" y="257"/>
                  <a:pt x="693" y="257"/>
                </a:cubicBezTo>
                <a:cubicBezTo>
                  <a:pt x="721" y="425"/>
                  <a:pt x="721" y="425"/>
                  <a:pt x="721" y="425"/>
                </a:cubicBezTo>
                <a:cubicBezTo>
                  <a:pt x="723" y="441"/>
                  <a:pt x="737" y="453"/>
                  <a:pt x="753" y="453"/>
                </a:cubicBezTo>
                <a:cubicBezTo>
                  <a:pt x="755" y="453"/>
                  <a:pt x="757" y="453"/>
                  <a:pt x="759" y="452"/>
                </a:cubicBezTo>
                <a:cubicBezTo>
                  <a:pt x="777" y="449"/>
                  <a:pt x="789" y="432"/>
                  <a:pt x="786" y="414"/>
                </a:cubicBezTo>
                <a:close/>
                <a:moveTo>
                  <a:pt x="202" y="128"/>
                </a:moveTo>
                <a:cubicBezTo>
                  <a:pt x="237" y="128"/>
                  <a:pt x="266" y="99"/>
                  <a:pt x="266" y="64"/>
                </a:cubicBezTo>
                <a:cubicBezTo>
                  <a:pt x="266" y="28"/>
                  <a:pt x="237" y="0"/>
                  <a:pt x="202" y="0"/>
                </a:cubicBezTo>
                <a:cubicBezTo>
                  <a:pt x="167" y="0"/>
                  <a:pt x="138" y="28"/>
                  <a:pt x="138" y="64"/>
                </a:cubicBezTo>
                <a:cubicBezTo>
                  <a:pt x="138" y="99"/>
                  <a:pt x="167" y="128"/>
                  <a:pt x="202" y="128"/>
                </a:cubicBezTo>
                <a:close/>
                <a:moveTo>
                  <a:pt x="69" y="425"/>
                </a:moveTo>
                <a:cubicBezTo>
                  <a:pt x="97" y="257"/>
                  <a:pt x="97" y="257"/>
                  <a:pt x="97" y="257"/>
                </a:cubicBezTo>
                <a:cubicBezTo>
                  <a:pt x="118" y="257"/>
                  <a:pt x="118" y="257"/>
                  <a:pt x="118" y="257"/>
                </a:cubicBezTo>
                <a:cubicBezTo>
                  <a:pt x="112" y="529"/>
                  <a:pt x="112" y="529"/>
                  <a:pt x="112" y="529"/>
                </a:cubicBezTo>
                <a:cubicBezTo>
                  <a:pt x="135" y="482"/>
                  <a:pt x="185" y="451"/>
                  <a:pt x="241" y="451"/>
                </a:cubicBezTo>
                <a:cubicBezTo>
                  <a:pt x="276" y="451"/>
                  <a:pt x="276" y="451"/>
                  <a:pt x="276" y="451"/>
                </a:cubicBezTo>
                <a:cubicBezTo>
                  <a:pt x="257" y="426"/>
                  <a:pt x="246" y="395"/>
                  <a:pt x="246" y="361"/>
                </a:cubicBezTo>
                <a:cubicBezTo>
                  <a:pt x="246" y="288"/>
                  <a:pt x="298" y="228"/>
                  <a:pt x="367" y="215"/>
                </a:cubicBezTo>
                <a:cubicBezTo>
                  <a:pt x="364" y="197"/>
                  <a:pt x="364" y="197"/>
                  <a:pt x="364" y="197"/>
                </a:cubicBezTo>
                <a:cubicBezTo>
                  <a:pt x="364" y="196"/>
                  <a:pt x="364" y="195"/>
                  <a:pt x="363" y="193"/>
                </a:cubicBezTo>
                <a:cubicBezTo>
                  <a:pt x="356" y="168"/>
                  <a:pt x="330" y="150"/>
                  <a:pt x="302" y="150"/>
                </a:cubicBezTo>
                <a:cubicBezTo>
                  <a:pt x="243" y="150"/>
                  <a:pt x="243" y="150"/>
                  <a:pt x="243" y="150"/>
                </a:cubicBezTo>
                <a:cubicBezTo>
                  <a:pt x="202" y="223"/>
                  <a:pt x="202" y="223"/>
                  <a:pt x="202" y="223"/>
                </a:cubicBezTo>
                <a:cubicBezTo>
                  <a:pt x="160" y="150"/>
                  <a:pt x="160" y="150"/>
                  <a:pt x="160" y="150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74" y="150"/>
                  <a:pt x="48" y="168"/>
                  <a:pt x="41" y="193"/>
                </a:cubicBezTo>
                <a:cubicBezTo>
                  <a:pt x="40" y="195"/>
                  <a:pt x="40" y="196"/>
                  <a:pt x="40" y="197"/>
                </a:cubicBezTo>
                <a:cubicBezTo>
                  <a:pt x="3" y="414"/>
                  <a:pt x="3" y="414"/>
                  <a:pt x="3" y="414"/>
                </a:cubicBezTo>
                <a:cubicBezTo>
                  <a:pt x="0" y="432"/>
                  <a:pt x="13" y="449"/>
                  <a:pt x="31" y="452"/>
                </a:cubicBezTo>
                <a:cubicBezTo>
                  <a:pt x="33" y="453"/>
                  <a:pt x="34" y="453"/>
                  <a:pt x="36" y="453"/>
                </a:cubicBezTo>
                <a:cubicBezTo>
                  <a:pt x="52" y="453"/>
                  <a:pt x="66" y="441"/>
                  <a:pt x="69" y="425"/>
                </a:cubicBezTo>
                <a:close/>
                <a:moveTo>
                  <a:pt x="395" y="255"/>
                </a:moveTo>
                <a:cubicBezTo>
                  <a:pt x="336" y="255"/>
                  <a:pt x="289" y="303"/>
                  <a:pt x="289" y="361"/>
                </a:cubicBezTo>
                <a:cubicBezTo>
                  <a:pt x="289" y="419"/>
                  <a:pt x="336" y="467"/>
                  <a:pt x="395" y="467"/>
                </a:cubicBezTo>
                <a:cubicBezTo>
                  <a:pt x="453" y="467"/>
                  <a:pt x="500" y="419"/>
                  <a:pt x="500" y="361"/>
                </a:cubicBezTo>
                <a:cubicBezTo>
                  <a:pt x="500" y="303"/>
                  <a:pt x="453" y="255"/>
                  <a:pt x="395" y="255"/>
                </a:cubicBezTo>
                <a:moveTo>
                  <a:pt x="645" y="567"/>
                </a:moveTo>
                <a:cubicBezTo>
                  <a:pt x="645" y="565"/>
                  <a:pt x="644" y="563"/>
                  <a:pt x="643" y="561"/>
                </a:cubicBezTo>
                <a:cubicBezTo>
                  <a:pt x="632" y="522"/>
                  <a:pt x="593" y="494"/>
                  <a:pt x="548" y="494"/>
                </a:cubicBezTo>
                <a:cubicBezTo>
                  <a:pt x="459" y="494"/>
                  <a:pt x="459" y="494"/>
                  <a:pt x="459" y="494"/>
                </a:cubicBezTo>
                <a:cubicBezTo>
                  <a:pt x="395" y="606"/>
                  <a:pt x="395" y="606"/>
                  <a:pt x="395" y="606"/>
                </a:cubicBezTo>
                <a:cubicBezTo>
                  <a:pt x="331" y="494"/>
                  <a:pt x="331" y="494"/>
                  <a:pt x="331" y="494"/>
                </a:cubicBezTo>
                <a:cubicBezTo>
                  <a:pt x="241" y="494"/>
                  <a:pt x="241" y="494"/>
                  <a:pt x="241" y="494"/>
                </a:cubicBezTo>
                <a:cubicBezTo>
                  <a:pt x="197" y="494"/>
                  <a:pt x="158" y="522"/>
                  <a:pt x="146" y="561"/>
                </a:cubicBezTo>
                <a:cubicBezTo>
                  <a:pt x="145" y="563"/>
                  <a:pt x="145" y="565"/>
                  <a:pt x="144" y="567"/>
                </a:cubicBezTo>
                <a:cubicBezTo>
                  <a:pt x="117" y="731"/>
                  <a:pt x="117" y="731"/>
                  <a:pt x="117" y="731"/>
                </a:cubicBezTo>
                <a:cubicBezTo>
                  <a:pt x="146" y="754"/>
                  <a:pt x="177" y="773"/>
                  <a:pt x="211" y="788"/>
                </a:cubicBezTo>
                <a:cubicBezTo>
                  <a:pt x="233" y="659"/>
                  <a:pt x="233" y="659"/>
                  <a:pt x="233" y="659"/>
                </a:cubicBezTo>
                <a:cubicBezTo>
                  <a:pt x="260" y="659"/>
                  <a:pt x="260" y="659"/>
                  <a:pt x="260" y="659"/>
                </a:cubicBezTo>
                <a:cubicBezTo>
                  <a:pt x="253" y="804"/>
                  <a:pt x="253" y="804"/>
                  <a:pt x="253" y="804"/>
                </a:cubicBezTo>
                <a:cubicBezTo>
                  <a:pt x="297" y="819"/>
                  <a:pt x="345" y="827"/>
                  <a:pt x="394" y="827"/>
                </a:cubicBezTo>
                <a:cubicBezTo>
                  <a:pt x="444" y="827"/>
                  <a:pt x="492" y="819"/>
                  <a:pt x="536" y="804"/>
                </a:cubicBezTo>
                <a:cubicBezTo>
                  <a:pt x="530" y="659"/>
                  <a:pt x="530" y="659"/>
                  <a:pt x="530" y="659"/>
                </a:cubicBezTo>
                <a:cubicBezTo>
                  <a:pt x="557" y="659"/>
                  <a:pt x="557" y="659"/>
                  <a:pt x="557" y="659"/>
                </a:cubicBezTo>
                <a:cubicBezTo>
                  <a:pt x="578" y="788"/>
                  <a:pt x="578" y="788"/>
                  <a:pt x="578" y="788"/>
                </a:cubicBezTo>
                <a:cubicBezTo>
                  <a:pt x="612" y="772"/>
                  <a:pt x="643" y="753"/>
                  <a:pt x="672" y="730"/>
                </a:cubicBezTo>
                <a:lnTo>
                  <a:pt x="645" y="567"/>
                </a:lnTo>
                <a:close/>
              </a:path>
            </a:pathLst>
          </a:custGeom>
          <a:solidFill>
            <a:srgbClr val="7D1A2B"/>
          </a:solidFill>
          <a:ln w="9525">
            <a:noFill/>
            <a:round/>
            <a:headEnd/>
            <a:tailEnd/>
          </a:ln>
        </p:spPr>
        <p:txBody>
          <a:bodyPr vert="horz" wrap="square" lIns="86209" tIns="43104" rIns="86209" bIns="43104" numCol="1" anchor="t" anchorCtr="0" compatLnSpc="1">
            <a:prstTxWarp prst="textNoShape">
              <a:avLst/>
            </a:prstTxWarp>
          </a:bodyPr>
          <a:lstStyle/>
          <a:p>
            <a:endParaRPr lang="en-US" sz="1697"/>
          </a:p>
        </p:txBody>
      </p:sp>
      <p:sp>
        <p:nvSpPr>
          <p:cNvPr id="20" name="Freeform 3044"/>
          <p:cNvSpPr>
            <a:spLocks noEditPoints="1"/>
          </p:cNvSpPr>
          <p:nvPr/>
        </p:nvSpPr>
        <p:spPr bwMode="auto">
          <a:xfrm>
            <a:off x="3633288" y="4326639"/>
            <a:ext cx="335258" cy="423563"/>
          </a:xfrm>
          <a:custGeom>
            <a:avLst/>
            <a:gdLst/>
            <a:ahLst/>
            <a:cxnLst>
              <a:cxn ang="0">
                <a:pos x="257" y="111"/>
              </a:cxn>
              <a:cxn ang="0">
                <a:pos x="208" y="133"/>
              </a:cxn>
              <a:cxn ang="0">
                <a:pos x="230" y="182"/>
              </a:cxn>
              <a:cxn ang="0">
                <a:pos x="278" y="160"/>
              </a:cxn>
              <a:cxn ang="0">
                <a:pos x="174" y="133"/>
              </a:cxn>
              <a:cxn ang="0">
                <a:pos x="126" y="111"/>
              </a:cxn>
              <a:cxn ang="0">
                <a:pos x="104" y="160"/>
              </a:cxn>
              <a:cxn ang="0">
                <a:pos x="153" y="182"/>
              </a:cxn>
              <a:cxn ang="0">
                <a:pos x="174" y="133"/>
              </a:cxn>
              <a:cxn ang="0">
                <a:pos x="312" y="133"/>
              </a:cxn>
              <a:cxn ang="0">
                <a:pos x="334" y="182"/>
              </a:cxn>
              <a:cxn ang="0">
                <a:pos x="382" y="160"/>
              </a:cxn>
              <a:cxn ang="0">
                <a:pos x="361" y="111"/>
              </a:cxn>
              <a:cxn ang="0">
                <a:pos x="278" y="237"/>
              </a:cxn>
              <a:cxn ang="0">
                <a:pos x="230" y="215"/>
              </a:cxn>
              <a:cxn ang="0">
                <a:pos x="208" y="264"/>
              </a:cxn>
              <a:cxn ang="0">
                <a:pos x="257" y="286"/>
              </a:cxn>
              <a:cxn ang="0">
                <a:pos x="278" y="237"/>
              </a:cxn>
              <a:cxn ang="0">
                <a:pos x="153" y="215"/>
              </a:cxn>
              <a:cxn ang="0">
                <a:pos x="104" y="237"/>
              </a:cxn>
              <a:cxn ang="0">
                <a:pos x="126" y="286"/>
              </a:cxn>
              <a:cxn ang="0">
                <a:pos x="174" y="264"/>
              </a:cxn>
              <a:cxn ang="0">
                <a:pos x="257" y="319"/>
              </a:cxn>
              <a:cxn ang="0">
                <a:pos x="208" y="341"/>
              </a:cxn>
              <a:cxn ang="0">
                <a:pos x="230" y="390"/>
              </a:cxn>
              <a:cxn ang="0">
                <a:pos x="278" y="368"/>
              </a:cxn>
              <a:cxn ang="0">
                <a:pos x="257" y="319"/>
              </a:cxn>
              <a:cxn ang="0">
                <a:pos x="126" y="319"/>
              </a:cxn>
              <a:cxn ang="0">
                <a:pos x="104" y="368"/>
              </a:cxn>
              <a:cxn ang="0">
                <a:pos x="153" y="390"/>
              </a:cxn>
              <a:cxn ang="0">
                <a:pos x="174" y="341"/>
              </a:cxn>
              <a:cxn ang="0">
                <a:pos x="343" y="709"/>
              </a:cxn>
              <a:cxn ang="0">
                <a:pos x="239" y="606"/>
              </a:cxn>
              <a:cxn ang="0">
                <a:pos x="65" y="584"/>
              </a:cxn>
              <a:cxn ang="0">
                <a:pos x="87" y="65"/>
              </a:cxn>
              <a:cxn ang="0">
                <a:pos x="421" y="87"/>
              </a:cxn>
              <a:cxn ang="0">
                <a:pos x="428" y="320"/>
              </a:cxn>
              <a:cxn ang="0">
                <a:pos x="486" y="343"/>
              </a:cxn>
              <a:cxn ang="0">
                <a:pos x="399" y="0"/>
              </a:cxn>
              <a:cxn ang="0">
                <a:pos x="0" y="87"/>
              </a:cxn>
              <a:cxn ang="0">
                <a:pos x="87" y="789"/>
              </a:cxn>
              <a:cxn ang="0">
                <a:pos x="468" y="755"/>
              </a:cxn>
              <a:cxn ang="0">
                <a:pos x="343" y="709"/>
              </a:cxn>
              <a:cxn ang="0">
                <a:pos x="200" y="700"/>
              </a:cxn>
              <a:cxn ang="0">
                <a:pos x="286" y="700"/>
              </a:cxn>
              <a:cxn ang="0">
                <a:pos x="623" y="556"/>
              </a:cxn>
              <a:cxn ang="0">
                <a:pos x="623" y="434"/>
              </a:cxn>
              <a:cxn ang="0">
                <a:pos x="545" y="423"/>
              </a:cxn>
              <a:cxn ang="0">
                <a:pos x="506" y="374"/>
              </a:cxn>
              <a:cxn ang="0">
                <a:pos x="468" y="394"/>
              </a:cxn>
              <a:cxn ang="0">
                <a:pos x="390" y="384"/>
              </a:cxn>
              <a:cxn ang="0">
                <a:pos x="350" y="215"/>
              </a:cxn>
              <a:cxn ang="0">
                <a:pos x="311" y="516"/>
              </a:cxn>
              <a:cxn ang="0">
                <a:pos x="198" y="460"/>
              </a:cxn>
              <a:cxn ang="0">
                <a:pos x="359" y="677"/>
              </a:cxn>
              <a:cxn ang="0">
                <a:pos x="467" y="720"/>
              </a:cxn>
              <a:cxn ang="0">
                <a:pos x="623" y="556"/>
              </a:cxn>
            </a:cxnLst>
            <a:rect l="0" t="0" r="r" b="b"/>
            <a:pathLst>
              <a:path w="623" h="789">
                <a:moveTo>
                  <a:pt x="278" y="133"/>
                </a:moveTo>
                <a:cubicBezTo>
                  <a:pt x="278" y="121"/>
                  <a:pt x="269" y="111"/>
                  <a:pt x="257" y="111"/>
                </a:cubicBezTo>
                <a:cubicBezTo>
                  <a:pt x="230" y="111"/>
                  <a:pt x="230" y="111"/>
                  <a:pt x="230" y="111"/>
                </a:cubicBezTo>
                <a:cubicBezTo>
                  <a:pt x="218" y="111"/>
                  <a:pt x="208" y="121"/>
                  <a:pt x="208" y="133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08" y="172"/>
                  <a:pt x="218" y="182"/>
                  <a:pt x="230" y="182"/>
                </a:cubicBezTo>
                <a:cubicBezTo>
                  <a:pt x="257" y="182"/>
                  <a:pt x="257" y="182"/>
                  <a:pt x="257" y="182"/>
                </a:cubicBezTo>
                <a:cubicBezTo>
                  <a:pt x="269" y="182"/>
                  <a:pt x="278" y="172"/>
                  <a:pt x="278" y="160"/>
                </a:cubicBezTo>
                <a:lnTo>
                  <a:pt x="278" y="133"/>
                </a:lnTo>
                <a:close/>
                <a:moveTo>
                  <a:pt x="174" y="133"/>
                </a:moveTo>
                <a:cubicBezTo>
                  <a:pt x="174" y="121"/>
                  <a:pt x="165" y="111"/>
                  <a:pt x="153" y="111"/>
                </a:cubicBezTo>
                <a:cubicBezTo>
                  <a:pt x="126" y="111"/>
                  <a:pt x="126" y="111"/>
                  <a:pt x="126" y="111"/>
                </a:cubicBezTo>
                <a:cubicBezTo>
                  <a:pt x="114" y="111"/>
                  <a:pt x="104" y="121"/>
                  <a:pt x="104" y="133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4" y="172"/>
                  <a:pt x="114" y="182"/>
                  <a:pt x="126" y="182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65" y="182"/>
                  <a:pt x="174" y="172"/>
                  <a:pt x="174" y="160"/>
                </a:cubicBezTo>
                <a:lnTo>
                  <a:pt x="174" y="133"/>
                </a:lnTo>
                <a:close/>
                <a:moveTo>
                  <a:pt x="334" y="111"/>
                </a:moveTo>
                <a:cubicBezTo>
                  <a:pt x="322" y="111"/>
                  <a:pt x="312" y="121"/>
                  <a:pt x="312" y="133"/>
                </a:cubicBezTo>
                <a:cubicBezTo>
                  <a:pt x="312" y="160"/>
                  <a:pt x="312" y="160"/>
                  <a:pt x="312" y="160"/>
                </a:cubicBezTo>
                <a:cubicBezTo>
                  <a:pt x="312" y="172"/>
                  <a:pt x="322" y="182"/>
                  <a:pt x="334" y="182"/>
                </a:cubicBezTo>
                <a:cubicBezTo>
                  <a:pt x="361" y="182"/>
                  <a:pt x="361" y="182"/>
                  <a:pt x="361" y="182"/>
                </a:cubicBezTo>
                <a:cubicBezTo>
                  <a:pt x="373" y="182"/>
                  <a:pt x="382" y="172"/>
                  <a:pt x="382" y="160"/>
                </a:cubicBezTo>
                <a:cubicBezTo>
                  <a:pt x="382" y="133"/>
                  <a:pt x="382" y="133"/>
                  <a:pt x="382" y="133"/>
                </a:cubicBezTo>
                <a:cubicBezTo>
                  <a:pt x="382" y="121"/>
                  <a:pt x="373" y="111"/>
                  <a:pt x="361" y="111"/>
                </a:cubicBezTo>
                <a:lnTo>
                  <a:pt x="334" y="111"/>
                </a:lnTo>
                <a:close/>
                <a:moveTo>
                  <a:pt x="278" y="237"/>
                </a:moveTo>
                <a:cubicBezTo>
                  <a:pt x="278" y="225"/>
                  <a:pt x="269" y="215"/>
                  <a:pt x="257" y="215"/>
                </a:cubicBezTo>
                <a:cubicBezTo>
                  <a:pt x="230" y="215"/>
                  <a:pt x="230" y="215"/>
                  <a:pt x="230" y="215"/>
                </a:cubicBezTo>
                <a:cubicBezTo>
                  <a:pt x="218" y="215"/>
                  <a:pt x="208" y="225"/>
                  <a:pt x="208" y="237"/>
                </a:cubicBezTo>
                <a:cubicBezTo>
                  <a:pt x="208" y="264"/>
                  <a:pt x="208" y="264"/>
                  <a:pt x="208" y="264"/>
                </a:cubicBezTo>
                <a:cubicBezTo>
                  <a:pt x="208" y="276"/>
                  <a:pt x="218" y="286"/>
                  <a:pt x="230" y="286"/>
                </a:cubicBezTo>
                <a:cubicBezTo>
                  <a:pt x="257" y="286"/>
                  <a:pt x="257" y="286"/>
                  <a:pt x="257" y="286"/>
                </a:cubicBezTo>
                <a:cubicBezTo>
                  <a:pt x="269" y="286"/>
                  <a:pt x="278" y="276"/>
                  <a:pt x="278" y="264"/>
                </a:cubicBezTo>
                <a:lnTo>
                  <a:pt x="278" y="237"/>
                </a:lnTo>
                <a:close/>
                <a:moveTo>
                  <a:pt x="174" y="237"/>
                </a:moveTo>
                <a:cubicBezTo>
                  <a:pt x="174" y="225"/>
                  <a:pt x="165" y="215"/>
                  <a:pt x="153" y="215"/>
                </a:cubicBezTo>
                <a:cubicBezTo>
                  <a:pt x="126" y="215"/>
                  <a:pt x="126" y="215"/>
                  <a:pt x="126" y="215"/>
                </a:cubicBezTo>
                <a:cubicBezTo>
                  <a:pt x="114" y="215"/>
                  <a:pt x="104" y="225"/>
                  <a:pt x="104" y="237"/>
                </a:cubicBezTo>
                <a:cubicBezTo>
                  <a:pt x="104" y="264"/>
                  <a:pt x="104" y="264"/>
                  <a:pt x="104" y="264"/>
                </a:cubicBezTo>
                <a:cubicBezTo>
                  <a:pt x="104" y="276"/>
                  <a:pt x="114" y="286"/>
                  <a:pt x="126" y="286"/>
                </a:cubicBezTo>
                <a:cubicBezTo>
                  <a:pt x="153" y="286"/>
                  <a:pt x="153" y="286"/>
                  <a:pt x="153" y="286"/>
                </a:cubicBezTo>
                <a:cubicBezTo>
                  <a:pt x="165" y="286"/>
                  <a:pt x="174" y="276"/>
                  <a:pt x="174" y="264"/>
                </a:cubicBezTo>
                <a:lnTo>
                  <a:pt x="174" y="237"/>
                </a:lnTo>
                <a:close/>
                <a:moveTo>
                  <a:pt x="257" y="319"/>
                </a:moveTo>
                <a:cubicBezTo>
                  <a:pt x="230" y="319"/>
                  <a:pt x="230" y="319"/>
                  <a:pt x="230" y="319"/>
                </a:cubicBezTo>
                <a:cubicBezTo>
                  <a:pt x="218" y="319"/>
                  <a:pt x="208" y="329"/>
                  <a:pt x="208" y="341"/>
                </a:cubicBezTo>
                <a:cubicBezTo>
                  <a:pt x="208" y="368"/>
                  <a:pt x="208" y="368"/>
                  <a:pt x="208" y="368"/>
                </a:cubicBezTo>
                <a:cubicBezTo>
                  <a:pt x="208" y="380"/>
                  <a:pt x="218" y="390"/>
                  <a:pt x="230" y="390"/>
                </a:cubicBezTo>
                <a:cubicBezTo>
                  <a:pt x="257" y="390"/>
                  <a:pt x="257" y="390"/>
                  <a:pt x="257" y="390"/>
                </a:cubicBezTo>
                <a:cubicBezTo>
                  <a:pt x="269" y="390"/>
                  <a:pt x="278" y="380"/>
                  <a:pt x="278" y="368"/>
                </a:cubicBezTo>
                <a:cubicBezTo>
                  <a:pt x="278" y="341"/>
                  <a:pt x="278" y="341"/>
                  <a:pt x="278" y="341"/>
                </a:cubicBezTo>
                <a:cubicBezTo>
                  <a:pt x="278" y="329"/>
                  <a:pt x="269" y="319"/>
                  <a:pt x="257" y="319"/>
                </a:cubicBezTo>
                <a:close/>
                <a:moveTo>
                  <a:pt x="153" y="319"/>
                </a:moveTo>
                <a:cubicBezTo>
                  <a:pt x="126" y="319"/>
                  <a:pt x="126" y="319"/>
                  <a:pt x="126" y="319"/>
                </a:cubicBezTo>
                <a:cubicBezTo>
                  <a:pt x="114" y="319"/>
                  <a:pt x="104" y="329"/>
                  <a:pt x="104" y="341"/>
                </a:cubicBezTo>
                <a:cubicBezTo>
                  <a:pt x="104" y="368"/>
                  <a:pt x="104" y="368"/>
                  <a:pt x="104" y="368"/>
                </a:cubicBezTo>
                <a:cubicBezTo>
                  <a:pt x="104" y="380"/>
                  <a:pt x="114" y="390"/>
                  <a:pt x="126" y="390"/>
                </a:cubicBezTo>
                <a:cubicBezTo>
                  <a:pt x="153" y="390"/>
                  <a:pt x="153" y="390"/>
                  <a:pt x="153" y="390"/>
                </a:cubicBezTo>
                <a:cubicBezTo>
                  <a:pt x="165" y="390"/>
                  <a:pt x="174" y="380"/>
                  <a:pt x="174" y="368"/>
                </a:cubicBezTo>
                <a:cubicBezTo>
                  <a:pt x="174" y="341"/>
                  <a:pt x="174" y="341"/>
                  <a:pt x="174" y="341"/>
                </a:cubicBezTo>
                <a:cubicBezTo>
                  <a:pt x="174" y="329"/>
                  <a:pt x="165" y="319"/>
                  <a:pt x="153" y="319"/>
                </a:cubicBezTo>
                <a:close/>
                <a:moveTo>
                  <a:pt x="343" y="709"/>
                </a:moveTo>
                <a:cubicBezTo>
                  <a:pt x="341" y="707"/>
                  <a:pt x="338" y="705"/>
                  <a:pt x="335" y="702"/>
                </a:cubicBezTo>
                <a:cubicBezTo>
                  <a:pt x="239" y="606"/>
                  <a:pt x="239" y="606"/>
                  <a:pt x="239" y="606"/>
                </a:cubicBezTo>
                <a:cubicBezTo>
                  <a:pt x="87" y="606"/>
                  <a:pt x="87" y="606"/>
                  <a:pt x="87" y="606"/>
                </a:cubicBezTo>
                <a:cubicBezTo>
                  <a:pt x="75" y="606"/>
                  <a:pt x="65" y="596"/>
                  <a:pt x="65" y="584"/>
                </a:cubicBezTo>
                <a:cubicBezTo>
                  <a:pt x="65" y="87"/>
                  <a:pt x="65" y="87"/>
                  <a:pt x="65" y="87"/>
                </a:cubicBezTo>
                <a:cubicBezTo>
                  <a:pt x="65" y="75"/>
                  <a:pt x="75" y="65"/>
                  <a:pt x="87" y="65"/>
                </a:cubicBezTo>
                <a:cubicBezTo>
                  <a:pt x="399" y="65"/>
                  <a:pt x="399" y="65"/>
                  <a:pt x="399" y="65"/>
                </a:cubicBezTo>
                <a:cubicBezTo>
                  <a:pt x="411" y="65"/>
                  <a:pt x="421" y="75"/>
                  <a:pt x="421" y="87"/>
                </a:cubicBezTo>
                <a:cubicBezTo>
                  <a:pt x="421" y="320"/>
                  <a:pt x="421" y="320"/>
                  <a:pt x="421" y="320"/>
                </a:cubicBezTo>
                <a:cubicBezTo>
                  <a:pt x="423" y="320"/>
                  <a:pt x="425" y="320"/>
                  <a:pt x="428" y="320"/>
                </a:cubicBezTo>
                <a:cubicBezTo>
                  <a:pt x="449" y="320"/>
                  <a:pt x="469" y="329"/>
                  <a:pt x="482" y="344"/>
                </a:cubicBezTo>
                <a:cubicBezTo>
                  <a:pt x="483" y="343"/>
                  <a:pt x="485" y="343"/>
                  <a:pt x="486" y="343"/>
                </a:cubicBezTo>
                <a:cubicBezTo>
                  <a:pt x="486" y="87"/>
                  <a:pt x="486" y="87"/>
                  <a:pt x="486" y="87"/>
                </a:cubicBezTo>
                <a:cubicBezTo>
                  <a:pt x="486" y="39"/>
                  <a:pt x="447" y="0"/>
                  <a:pt x="399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39" y="0"/>
                  <a:pt x="0" y="39"/>
                  <a:pt x="0" y="87"/>
                </a:cubicBezTo>
                <a:cubicBezTo>
                  <a:pt x="0" y="702"/>
                  <a:pt x="0" y="702"/>
                  <a:pt x="0" y="702"/>
                </a:cubicBezTo>
                <a:cubicBezTo>
                  <a:pt x="0" y="750"/>
                  <a:pt x="39" y="789"/>
                  <a:pt x="87" y="789"/>
                </a:cubicBezTo>
                <a:cubicBezTo>
                  <a:pt x="399" y="789"/>
                  <a:pt x="399" y="789"/>
                  <a:pt x="399" y="789"/>
                </a:cubicBezTo>
                <a:cubicBezTo>
                  <a:pt x="427" y="789"/>
                  <a:pt x="452" y="775"/>
                  <a:pt x="468" y="755"/>
                </a:cubicBezTo>
                <a:cubicBezTo>
                  <a:pt x="468" y="755"/>
                  <a:pt x="467" y="755"/>
                  <a:pt x="467" y="755"/>
                </a:cubicBezTo>
                <a:cubicBezTo>
                  <a:pt x="420" y="755"/>
                  <a:pt x="377" y="737"/>
                  <a:pt x="343" y="709"/>
                </a:cubicBezTo>
                <a:close/>
                <a:moveTo>
                  <a:pt x="243" y="743"/>
                </a:moveTo>
                <a:cubicBezTo>
                  <a:pt x="219" y="743"/>
                  <a:pt x="200" y="724"/>
                  <a:pt x="200" y="700"/>
                </a:cubicBezTo>
                <a:cubicBezTo>
                  <a:pt x="200" y="677"/>
                  <a:pt x="219" y="657"/>
                  <a:pt x="243" y="657"/>
                </a:cubicBezTo>
                <a:cubicBezTo>
                  <a:pt x="267" y="657"/>
                  <a:pt x="286" y="677"/>
                  <a:pt x="286" y="700"/>
                </a:cubicBezTo>
                <a:cubicBezTo>
                  <a:pt x="286" y="724"/>
                  <a:pt x="267" y="743"/>
                  <a:pt x="243" y="743"/>
                </a:cubicBezTo>
                <a:close/>
                <a:moveTo>
                  <a:pt x="623" y="556"/>
                </a:moveTo>
                <a:cubicBezTo>
                  <a:pt x="623" y="555"/>
                  <a:pt x="623" y="554"/>
                  <a:pt x="623" y="553"/>
                </a:cubicBezTo>
                <a:cubicBezTo>
                  <a:pt x="623" y="434"/>
                  <a:pt x="623" y="434"/>
                  <a:pt x="623" y="434"/>
                </a:cubicBezTo>
                <a:cubicBezTo>
                  <a:pt x="623" y="412"/>
                  <a:pt x="605" y="394"/>
                  <a:pt x="583" y="394"/>
                </a:cubicBezTo>
                <a:cubicBezTo>
                  <a:pt x="565" y="394"/>
                  <a:pt x="550" y="406"/>
                  <a:pt x="545" y="423"/>
                </a:cubicBezTo>
                <a:cubicBezTo>
                  <a:pt x="545" y="414"/>
                  <a:pt x="545" y="414"/>
                  <a:pt x="545" y="414"/>
                </a:cubicBezTo>
                <a:cubicBezTo>
                  <a:pt x="545" y="392"/>
                  <a:pt x="528" y="374"/>
                  <a:pt x="506" y="374"/>
                </a:cubicBezTo>
                <a:cubicBezTo>
                  <a:pt x="487" y="374"/>
                  <a:pt x="472" y="387"/>
                  <a:pt x="468" y="403"/>
                </a:cubicBezTo>
                <a:cubicBezTo>
                  <a:pt x="468" y="394"/>
                  <a:pt x="468" y="394"/>
                  <a:pt x="468" y="394"/>
                </a:cubicBezTo>
                <a:cubicBezTo>
                  <a:pt x="468" y="372"/>
                  <a:pt x="450" y="354"/>
                  <a:pt x="428" y="354"/>
                </a:cubicBezTo>
                <a:cubicBezTo>
                  <a:pt x="410" y="354"/>
                  <a:pt x="394" y="367"/>
                  <a:pt x="390" y="384"/>
                </a:cubicBezTo>
                <a:cubicBezTo>
                  <a:pt x="390" y="255"/>
                  <a:pt x="390" y="255"/>
                  <a:pt x="390" y="255"/>
                </a:cubicBezTo>
                <a:cubicBezTo>
                  <a:pt x="390" y="233"/>
                  <a:pt x="372" y="215"/>
                  <a:pt x="350" y="215"/>
                </a:cubicBezTo>
                <a:cubicBezTo>
                  <a:pt x="328" y="215"/>
                  <a:pt x="311" y="233"/>
                  <a:pt x="311" y="255"/>
                </a:cubicBezTo>
                <a:cubicBezTo>
                  <a:pt x="311" y="516"/>
                  <a:pt x="311" y="516"/>
                  <a:pt x="311" y="516"/>
                </a:cubicBezTo>
                <a:cubicBezTo>
                  <a:pt x="254" y="460"/>
                  <a:pt x="254" y="460"/>
                  <a:pt x="254" y="460"/>
                </a:cubicBezTo>
                <a:cubicBezTo>
                  <a:pt x="238" y="444"/>
                  <a:pt x="213" y="444"/>
                  <a:pt x="198" y="460"/>
                </a:cubicBezTo>
                <a:cubicBezTo>
                  <a:pt x="182" y="475"/>
                  <a:pt x="182" y="500"/>
                  <a:pt x="198" y="516"/>
                </a:cubicBezTo>
                <a:cubicBezTo>
                  <a:pt x="359" y="677"/>
                  <a:pt x="359" y="677"/>
                  <a:pt x="359" y="677"/>
                </a:cubicBezTo>
                <a:cubicBezTo>
                  <a:pt x="361" y="679"/>
                  <a:pt x="364" y="681"/>
                  <a:pt x="366" y="683"/>
                </a:cubicBezTo>
                <a:cubicBezTo>
                  <a:pt x="393" y="706"/>
                  <a:pt x="428" y="720"/>
                  <a:pt x="467" y="720"/>
                </a:cubicBezTo>
                <a:cubicBezTo>
                  <a:pt x="553" y="720"/>
                  <a:pt x="623" y="650"/>
                  <a:pt x="623" y="564"/>
                </a:cubicBezTo>
                <a:cubicBezTo>
                  <a:pt x="623" y="561"/>
                  <a:pt x="623" y="559"/>
                  <a:pt x="623" y="556"/>
                </a:cubicBezTo>
                <a:close/>
              </a:path>
            </a:pathLst>
          </a:custGeom>
          <a:solidFill>
            <a:srgbClr val="EB8C00"/>
          </a:solidFill>
          <a:ln w="9525">
            <a:noFill/>
            <a:round/>
            <a:headEnd/>
            <a:tailEnd/>
          </a:ln>
        </p:spPr>
        <p:txBody>
          <a:bodyPr vert="horz" wrap="square" lIns="86209" tIns="43104" rIns="86209" bIns="43104" numCol="1" anchor="t" anchorCtr="0" compatLnSpc="1">
            <a:prstTxWarp prst="textNoShape">
              <a:avLst/>
            </a:prstTxWarp>
          </a:bodyPr>
          <a:lstStyle/>
          <a:p>
            <a:endParaRPr lang="en-US" sz="1697"/>
          </a:p>
        </p:txBody>
      </p:sp>
      <p:sp>
        <p:nvSpPr>
          <p:cNvPr id="21" name="Freeform 42"/>
          <p:cNvSpPr>
            <a:spLocks noEditPoints="1"/>
          </p:cNvSpPr>
          <p:nvPr/>
        </p:nvSpPr>
        <p:spPr bwMode="auto">
          <a:xfrm>
            <a:off x="5935760" y="3168071"/>
            <a:ext cx="442245" cy="325084"/>
          </a:xfrm>
          <a:custGeom>
            <a:avLst/>
            <a:gdLst/>
            <a:ahLst/>
            <a:cxnLst>
              <a:cxn ang="0">
                <a:pos x="38" y="6"/>
              </a:cxn>
              <a:cxn ang="0">
                <a:pos x="7" y="13"/>
              </a:cxn>
              <a:cxn ang="0">
                <a:pos x="7" y="11"/>
              </a:cxn>
              <a:cxn ang="0">
                <a:pos x="38" y="4"/>
              </a:cxn>
              <a:cxn ang="0">
                <a:pos x="39" y="5"/>
              </a:cxn>
              <a:cxn ang="0">
                <a:pos x="38" y="6"/>
              </a:cxn>
              <a:cxn ang="0">
                <a:pos x="20" y="29"/>
              </a:cxn>
              <a:cxn ang="0">
                <a:pos x="19" y="30"/>
              </a:cxn>
              <a:cxn ang="0">
                <a:pos x="12" y="28"/>
              </a:cxn>
              <a:cxn ang="0">
                <a:pos x="11" y="28"/>
              </a:cxn>
              <a:cxn ang="0">
                <a:pos x="11" y="27"/>
              </a:cxn>
              <a:cxn ang="0">
                <a:pos x="12" y="24"/>
              </a:cxn>
              <a:cxn ang="0">
                <a:pos x="21" y="27"/>
              </a:cxn>
              <a:cxn ang="0">
                <a:pos x="20" y="29"/>
              </a:cxn>
              <a:cxn ang="0">
                <a:pos x="39" y="0"/>
              </a:cxn>
              <a:cxn ang="0">
                <a:pos x="39" y="0"/>
              </a:cxn>
              <a:cxn ang="0">
                <a:pos x="38" y="0"/>
              </a:cxn>
              <a:cxn ang="0">
                <a:pos x="38" y="0"/>
              </a:cxn>
              <a:cxn ang="0">
                <a:pos x="38" y="0"/>
              </a:cxn>
              <a:cxn ang="0">
                <a:pos x="4" y="9"/>
              </a:cxn>
              <a:cxn ang="0">
                <a:pos x="0" y="16"/>
              </a:cxn>
              <a:cxn ang="0">
                <a:pos x="4" y="22"/>
              </a:cxn>
              <a:cxn ang="0">
                <a:pos x="8" y="23"/>
              </a:cxn>
              <a:cxn ang="0">
                <a:pos x="7" y="26"/>
              </a:cxn>
              <a:cxn ang="0">
                <a:pos x="8" y="30"/>
              </a:cxn>
              <a:cxn ang="0">
                <a:pos x="11" y="32"/>
              </a:cxn>
              <a:cxn ang="0">
                <a:pos x="18" y="33"/>
              </a:cxn>
              <a:cxn ang="0">
                <a:pos x="19" y="33"/>
              </a:cxn>
              <a:cxn ang="0">
                <a:pos x="24" y="30"/>
              </a:cxn>
              <a:cxn ang="0">
                <a:pos x="24" y="28"/>
              </a:cxn>
              <a:cxn ang="0">
                <a:pos x="38" y="32"/>
              </a:cxn>
              <a:cxn ang="0">
                <a:pos x="38" y="32"/>
              </a:cxn>
              <a:cxn ang="0">
                <a:pos x="39" y="32"/>
              </a:cxn>
              <a:cxn ang="0">
                <a:pos x="39" y="32"/>
              </a:cxn>
              <a:cxn ang="0">
                <a:pos x="39" y="32"/>
              </a:cxn>
              <a:cxn ang="0">
                <a:pos x="45" y="16"/>
              </a:cxn>
              <a:cxn ang="0">
                <a:pos x="39" y="0"/>
              </a:cxn>
            </a:cxnLst>
            <a:rect l="0" t="0" r="r" b="b"/>
            <a:pathLst>
              <a:path w="45" h="33">
                <a:moveTo>
                  <a:pt x="38" y="6"/>
                </a:move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2"/>
                  <a:pt x="7" y="11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4"/>
                  <a:pt x="39" y="4"/>
                  <a:pt x="39" y="5"/>
                </a:cubicBezTo>
                <a:cubicBezTo>
                  <a:pt x="39" y="5"/>
                  <a:pt x="39" y="6"/>
                  <a:pt x="38" y="6"/>
                </a:cubicBezTo>
                <a:close/>
                <a:moveTo>
                  <a:pt x="20" y="29"/>
                </a:moveTo>
                <a:cubicBezTo>
                  <a:pt x="20" y="30"/>
                  <a:pt x="19" y="30"/>
                  <a:pt x="19" y="30"/>
                </a:cubicBez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7"/>
                  <a:pt x="11" y="27"/>
                </a:cubicBezTo>
                <a:cubicBezTo>
                  <a:pt x="12" y="24"/>
                  <a:pt x="12" y="24"/>
                  <a:pt x="12" y="24"/>
                </a:cubicBezTo>
                <a:cubicBezTo>
                  <a:pt x="21" y="27"/>
                  <a:pt x="21" y="27"/>
                  <a:pt x="21" y="27"/>
                </a:cubicBezTo>
                <a:lnTo>
                  <a:pt x="20" y="29"/>
                </a:lnTo>
                <a:close/>
                <a:moveTo>
                  <a:pt x="39" y="0"/>
                </a:moveTo>
                <a:cubicBezTo>
                  <a:pt x="39" y="0"/>
                  <a:pt x="39" y="0"/>
                  <a:pt x="39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" y="9"/>
                  <a:pt x="4" y="9"/>
                  <a:pt x="4" y="9"/>
                </a:cubicBezTo>
                <a:cubicBezTo>
                  <a:pt x="2" y="10"/>
                  <a:pt x="0" y="12"/>
                  <a:pt x="0" y="16"/>
                </a:cubicBezTo>
                <a:cubicBezTo>
                  <a:pt x="0" y="19"/>
                  <a:pt x="2" y="22"/>
                  <a:pt x="4" y="22"/>
                </a:cubicBezTo>
                <a:cubicBezTo>
                  <a:pt x="8" y="23"/>
                  <a:pt x="8" y="23"/>
                  <a:pt x="8" y="23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8"/>
                  <a:pt x="7" y="29"/>
                  <a:pt x="8" y="30"/>
                </a:cubicBezTo>
                <a:cubicBezTo>
                  <a:pt x="9" y="31"/>
                  <a:pt x="10" y="31"/>
                  <a:pt x="11" y="32"/>
                </a:cubicBezTo>
                <a:cubicBezTo>
                  <a:pt x="18" y="33"/>
                  <a:pt x="18" y="33"/>
                  <a:pt x="18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21" y="33"/>
                  <a:pt x="23" y="32"/>
                  <a:pt x="24" y="30"/>
                </a:cubicBezTo>
                <a:cubicBezTo>
                  <a:pt x="24" y="28"/>
                  <a:pt x="24" y="28"/>
                  <a:pt x="24" y="28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2"/>
                  <a:pt x="38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2"/>
                  <a:pt x="39" y="32"/>
                  <a:pt x="39" y="32"/>
                </a:cubicBezTo>
                <a:cubicBezTo>
                  <a:pt x="43" y="32"/>
                  <a:pt x="45" y="24"/>
                  <a:pt x="45" y="16"/>
                </a:cubicBezTo>
                <a:cubicBezTo>
                  <a:pt x="45" y="8"/>
                  <a:pt x="43" y="0"/>
                  <a:pt x="39" y="0"/>
                </a:cubicBezTo>
                <a:close/>
              </a:path>
            </a:pathLst>
          </a:custGeom>
          <a:solidFill>
            <a:srgbClr val="BB2740"/>
          </a:solidFill>
          <a:ln w="9525">
            <a:noFill/>
            <a:round/>
            <a:headEnd/>
            <a:tailEnd/>
          </a:ln>
        </p:spPr>
        <p:txBody>
          <a:bodyPr vert="horz" wrap="square" lIns="95049" tIns="47524" rIns="95049" bIns="47524" numCol="1" anchor="t" anchorCtr="0" compatLnSpc="1">
            <a:prstTxWarp prst="textNoShape">
              <a:avLst/>
            </a:prstTxWarp>
          </a:bodyPr>
          <a:lstStyle/>
          <a:p>
            <a:pPr defTabSz="950409"/>
            <a:endParaRPr lang="en-US" sz="187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Periode</a:t>
            </a:r>
            <a:r>
              <a:rPr lang="en-US" dirty="0" smtClean="0"/>
              <a:t> </a:t>
            </a:r>
            <a:r>
              <a:rPr lang="en-US" dirty="0" err="1" smtClean="0"/>
              <a:t>waarin</a:t>
            </a:r>
            <a:r>
              <a:rPr lang="en-US" dirty="0" smtClean="0"/>
              <a:t> </a:t>
            </a:r>
            <a:r>
              <a:rPr lang="en-US" dirty="0" err="1" smtClean="0"/>
              <a:t>informatiemodel</a:t>
            </a:r>
            <a:r>
              <a:rPr lang="en-US" dirty="0" smtClean="0"/>
              <a:t> </a:t>
            </a:r>
            <a:r>
              <a:rPr lang="en-US" dirty="0" err="1" smtClean="0"/>
              <a:t>stabiel</a:t>
            </a:r>
            <a:r>
              <a:rPr lang="en-US" dirty="0" smtClean="0"/>
              <a:t> </a:t>
            </a:r>
            <a:r>
              <a:rPr lang="en-US" dirty="0" err="1" smtClean="0"/>
              <a:t>blijft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als</a:t>
            </a:r>
            <a:r>
              <a:rPr lang="en-US" dirty="0" smtClean="0"/>
              <a:t> “</a:t>
            </a:r>
            <a:r>
              <a:rPr lang="en-US" dirty="0" err="1" smtClean="0"/>
              <a:t>kandidaat-standaard</a:t>
            </a:r>
            <a:r>
              <a:rPr lang="en-US" dirty="0" smtClean="0"/>
              <a:t>”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Vergaren</a:t>
            </a:r>
            <a:r>
              <a:rPr lang="en-US" dirty="0" smtClean="0"/>
              <a:t> van extra feedback </a:t>
            </a:r>
            <a:r>
              <a:rPr lang="en-US" dirty="0" err="1" smtClean="0"/>
              <a:t>aan</a:t>
            </a:r>
            <a:r>
              <a:rPr lang="en-US" dirty="0" smtClean="0"/>
              <a:t> de hand van </a:t>
            </a:r>
            <a:br>
              <a:rPr lang="en-US" dirty="0" smtClean="0"/>
            </a:br>
            <a:r>
              <a:rPr lang="en-US" dirty="0" err="1" smtClean="0"/>
              <a:t>implementatie-ervaring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Ontvangen</a:t>
            </a:r>
            <a:r>
              <a:rPr lang="en-US" dirty="0" smtClean="0"/>
              <a:t> feedback </a:t>
            </a:r>
            <a:r>
              <a:rPr lang="en-US" dirty="0" err="1" smtClean="0"/>
              <a:t>wordt</a:t>
            </a:r>
            <a:r>
              <a:rPr lang="en-US" dirty="0" smtClean="0"/>
              <a:t> op </a:t>
            </a:r>
            <a:r>
              <a:rPr lang="en-US" dirty="0" err="1" smtClean="0"/>
              <a:t>einde</a:t>
            </a:r>
            <a:r>
              <a:rPr lang="en-US" dirty="0" smtClean="0"/>
              <a:t> van de </a:t>
            </a:r>
            <a:r>
              <a:rPr lang="en-US" dirty="0" err="1" smtClean="0"/>
              <a:t>reviewperiode</a:t>
            </a:r>
            <a:r>
              <a:rPr lang="en-US" dirty="0" smtClean="0"/>
              <a:t> </a:t>
            </a:r>
            <a:r>
              <a:rPr lang="en-US" dirty="0" err="1" smtClean="0"/>
              <a:t>verwerkt</a:t>
            </a:r>
            <a:r>
              <a:rPr lang="en-US" dirty="0" smtClean="0"/>
              <a:t> in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versie</a:t>
            </a:r>
            <a:r>
              <a:rPr lang="en-US" dirty="0" smtClean="0"/>
              <a:t> 1.0 van de </a:t>
            </a:r>
            <a:r>
              <a:rPr lang="en-US" dirty="0" err="1" smtClean="0"/>
              <a:t>informatiemodellen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Publieke</a:t>
            </a:r>
            <a:r>
              <a:rPr lang="en-US" dirty="0" smtClean="0"/>
              <a:t> </a:t>
            </a:r>
            <a:r>
              <a:rPr lang="en-US" dirty="0" err="1" smtClean="0"/>
              <a:t>reviewperiode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110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438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111</a:t>
            </a:fld>
            <a:endParaRPr lang="nl-BE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756519"/>
              </p:ext>
            </p:extLst>
          </p:nvPr>
        </p:nvGraphicFramePr>
        <p:xfrm>
          <a:off x="541338" y="171502"/>
          <a:ext cx="9186862" cy="65417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94307">
                  <a:extLst>
                    <a:ext uri="{9D8B030D-6E8A-4147-A177-3AD203B41FA5}">
                      <a16:colId xmlns:a16="http://schemas.microsoft.com/office/drawing/2014/main" val="1188706907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1587251602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1620486325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3297114186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943211471"/>
                    </a:ext>
                  </a:extLst>
                </a:gridCol>
                <a:gridCol w="1558511">
                  <a:extLst>
                    <a:ext uri="{9D8B030D-6E8A-4147-A177-3AD203B41FA5}">
                      <a16:colId xmlns:a16="http://schemas.microsoft.com/office/drawing/2014/main" val="3535941577"/>
                    </a:ext>
                  </a:extLst>
                </a:gridCol>
              </a:tblGrid>
              <a:tr h="1057919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Traject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Juli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Augustus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Oktober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November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273812"/>
                  </a:ext>
                </a:extLst>
              </a:tr>
              <a:tr h="155317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Openbaar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Domein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09/07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Start review-</a:t>
                      </a:r>
                      <a:r>
                        <a:rPr lang="en-US" dirty="0" err="1" smtClean="0"/>
                        <a:t>periode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26/09 </a:t>
                      </a:r>
                      <a:r>
                        <a:rPr lang="en-US" dirty="0" err="1" smtClean="0"/>
                        <a:t>Einde</a:t>
                      </a:r>
                      <a:r>
                        <a:rPr lang="en-US" baseline="0" dirty="0" smtClean="0"/>
                        <a:t> review-</a:t>
                      </a:r>
                      <a:r>
                        <a:rPr lang="en-US" baseline="0" dirty="0" err="1" smtClean="0"/>
                        <a:t>periode</a:t>
                      </a:r>
                      <a:r>
                        <a:rPr lang="en-US" baseline="0" dirty="0" smtClean="0"/>
                        <a:t> + webcast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04/10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dirty="0" err="1" smtClean="0"/>
                        <a:t>Beoordeling</a:t>
                      </a:r>
                      <a:r>
                        <a:rPr lang="en-US" baseline="0" dirty="0" smtClean="0"/>
                        <a:t> door WG Data-</a:t>
                      </a:r>
                      <a:r>
                        <a:rPr lang="en-US" baseline="0" dirty="0" err="1" smtClean="0"/>
                        <a:t>standaarden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27/11 </a:t>
                      </a:r>
                      <a:r>
                        <a:rPr lang="en-US" dirty="0" err="1" smtClean="0"/>
                        <a:t>Beoordeling</a:t>
                      </a:r>
                      <a:r>
                        <a:rPr lang="en-US" dirty="0" smtClean="0"/>
                        <a:t> door </a:t>
                      </a:r>
                      <a:r>
                        <a:rPr lang="en-US" dirty="0" err="1" smtClean="0"/>
                        <a:t>Stuurorgaan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82418"/>
                  </a:ext>
                </a:extLst>
              </a:tr>
              <a:tr h="10579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LBLOD </a:t>
                      </a:r>
                      <a:r>
                        <a:rPr lang="en-US" b="1" dirty="0" err="1" smtClean="0"/>
                        <a:t>Mobiliteit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Verwerking</a:t>
                      </a:r>
                      <a:r>
                        <a:rPr lang="en-US" dirty="0" smtClean="0"/>
                        <a:t> feedback </a:t>
                      </a:r>
                      <a:r>
                        <a:rPr lang="en-US" dirty="0" err="1" smtClean="0"/>
                        <a:t>werkgroep-sessies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 review-</a:t>
                      </a:r>
                      <a:r>
                        <a:rPr lang="en-US" dirty="0" err="1" smtClean="0"/>
                        <a:t>periode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66617"/>
                  </a:ext>
                </a:extLst>
              </a:tr>
              <a:tr h="105791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GIPOD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Verwerking</a:t>
                      </a:r>
                      <a:r>
                        <a:rPr lang="en-US" dirty="0" smtClean="0"/>
                        <a:t> feedback </a:t>
                      </a:r>
                      <a:r>
                        <a:rPr lang="en-US" dirty="0" err="1" smtClean="0"/>
                        <a:t>werkgroep-sessies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 review-</a:t>
                      </a:r>
                      <a:r>
                        <a:rPr lang="en-US" dirty="0" err="1" smtClean="0"/>
                        <a:t>periode</a:t>
                      </a:r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671073"/>
                  </a:ext>
                </a:extLst>
              </a:tr>
              <a:tr h="1553171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Wegen</a:t>
                      </a:r>
                      <a:endParaRPr lang="en-US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Verwerking</a:t>
                      </a:r>
                      <a:r>
                        <a:rPr lang="en-US" dirty="0" smtClean="0"/>
                        <a:t> feedback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publieke</a:t>
                      </a:r>
                      <a:r>
                        <a:rPr lang="en-US" baseline="0" dirty="0" smtClean="0"/>
                        <a:t> review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04/10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dirty="0" err="1" smtClean="0"/>
                        <a:t>Beoordeling</a:t>
                      </a:r>
                      <a:r>
                        <a:rPr lang="en-US" baseline="0" dirty="0" smtClean="0"/>
                        <a:t> door WG Data-</a:t>
                      </a:r>
                      <a:r>
                        <a:rPr lang="en-US" baseline="0" dirty="0" err="1" smtClean="0"/>
                        <a:t>standaarden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27/11 </a:t>
                      </a:r>
                      <a:r>
                        <a:rPr lang="en-US" dirty="0" err="1" smtClean="0"/>
                        <a:t>Beoordeling</a:t>
                      </a:r>
                      <a:r>
                        <a:rPr lang="en-US" dirty="0" smtClean="0"/>
                        <a:t> door </a:t>
                      </a:r>
                      <a:r>
                        <a:rPr lang="en-US" dirty="0" err="1" smtClean="0"/>
                        <a:t>Stuurorgaan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799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40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9478962" cy="499232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>
                <a:hlinkClick r:id="rId2"/>
              </a:rPr>
              <a:t>Informatie.vlaanderen@vlaanderen.be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github.com/Informatievlaanderen/OSLO-Discussion/issues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Vragen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112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491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113</a:t>
            </a:fld>
            <a:endParaRPr lang="nl-BE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C46F53C3-D72E-4EB9-A3E8-FB4C7F799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8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4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12916" y="4941168"/>
            <a:ext cx="7881742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Nieuwe</a:t>
            </a:r>
            <a:r>
              <a:rPr lang="en-US" dirty="0" smtClean="0"/>
              <a:t> OSLO </a:t>
            </a:r>
            <a:r>
              <a:rPr lang="en-US" dirty="0" err="1" smtClean="0"/>
              <a:t>trajecten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6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-BE" dirty="0">
                <a:latin typeface="FlandersArtSans-Regular" panose="020B0604020202020204" charset="0"/>
              </a:rPr>
              <a:t>Een gegevensmodel voor het </a:t>
            </a:r>
            <a:r>
              <a:rPr lang="nl-BE" b="1" u="sng" dirty="0">
                <a:latin typeface="FlandersArtSans-Regular" panose="020B0604020202020204" charset="0"/>
              </a:rPr>
              <a:t>inventariseren</a:t>
            </a:r>
            <a:r>
              <a:rPr lang="nl-BE" dirty="0">
                <a:latin typeface="FlandersArtSans-Regular" panose="020B0604020202020204" charset="0"/>
              </a:rPr>
              <a:t> van het </a:t>
            </a:r>
            <a:r>
              <a:rPr lang="nl-BE" b="1" u="sng" dirty="0">
                <a:latin typeface="FlandersArtSans-Regular" panose="020B0604020202020204" charset="0"/>
              </a:rPr>
              <a:t>Openbaar Domein</a:t>
            </a:r>
            <a:r>
              <a:rPr lang="nl-BE" dirty="0">
                <a:latin typeface="FlandersArtSans-Regular" panose="020B0604020202020204" charset="0"/>
              </a:rPr>
              <a:t> met een </a:t>
            </a:r>
            <a:r>
              <a:rPr lang="nl-BE" b="1" u="sng" dirty="0">
                <a:latin typeface="FlandersArtSans-Regular" panose="020B0604020202020204" charset="0"/>
              </a:rPr>
              <a:t>minimum aan gegevens</a:t>
            </a:r>
            <a:r>
              <a:rPr lang="nl-BE" u="sng" dirty="0">
                <a:latin typeface="FlandersArtSans-Regular" panose="020B0604020202020204" charset="0"/>
              </a:rPr>
              <a:t> </a:t>
            </a:r>
            <a:r>
              <a:rPr lang="nl-BE" dirty="0">
                <a:latin typeface="FlandersArtSans-Regular" panose="020B0604020202020204" charset="0"/>
              </a:rPr>
              <a:t>dat moet worden bijgehouden en kan </a:t>
            </a:r>
            <a:r>
              <a:rPr lang="nl-BE" b="1" u="sng" dirty="0">
                <a:latin typeface="FlandersArtSans-Regular" panose="020B0604020202020204" charset="0"/>
              </a:rPr>
              <a:t>uitgewisseld </a:t>
            </a:r>
            <a:r>
              <a:rPr lang="nl-BE" dirty="0">
                <a:latin typeface="FlandersArtSans-Regular" panose="020B0604020202020204" charset="0"/>
              </a:rPr>
              <a:t>worden. </a:t>
            </a:r>
            <a:endParaRPr sz="2400" b="0" i="0" u="none" strike="noStrike" cap="none" dirty="0">
              <a:solidFill>
                <a:schemeClr val="dk1"/>
              </a:solidFill>
              <a:latin typeface="FlandersArtSans-Regular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FlandersArtSans-Regular" panose="020B0604020202020204" charset="0"/>
              <a:sym typeface="Arial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755266" y="306279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 dirty="0">
                <a:solidFill>
                  <a:schemeClr val="dk1"/>
                </a:solidFill>
                <a:latin typeface="FlandersArtSans-Bold" panose="020B0604020202020204" charset="0"/>
                <a:sym typeface="Arial"/>
              </a:rPr>
              <a:t>Probleem en doel?</a:t>
            </a:r>
            <a:endParaRPr sz="3200" b="0" i="0" u="none" strike="noStrike" cap="none" dirty="0">
              <a:solidFill>
                <a:schemeClr val="dk1"/>
              </a:solidFill>
              <a:latin typeface="FlandersArtSans-Bold" panose="020B0604020202020204" charset="0"/>
              <a:sym typeface="Arial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Shape 321" descr="http://static.panoramio.com/photos/original/1284454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3552" y="2849788"/>
            <a:ext cx="4978895" cy="3734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42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 dirty="0" smtClean="0">
                <a:latin typeface="FlandersArtSans-Bold" panose="020B0604020202020204" charset="0"/>
              </a:rPr>
              <a:t>Betrokken stakeholders</a:t>
            </a:r>
            <a:endParaRPr sz="2800" dirty="0">
              <a:latin typeface="FlandersArtSans-Bold" panose="020B0604020202020204" charset="0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15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008714"/>
              </p:ext>
            </p:extLst>
          </p:nvPr>
        </p:nvGraphicFramePr>
        <p:xfrm>
          <a:off x="681038" y="1349425"/>
          <a:ext cx="8637529" cy="5209411"/>
        </p:xfrm>
        <a:graphic>
          <a:graphicData uri="http://schemas.openxmlformats.org/drawingml/2006/table">
            <a:tbl>
              <a:tblPr firstRow="1" firstCol="1" bandRow="1"/>
              <a:tblGrid>
                <a:gridCol w="2878596">
                  <a:extLst>
                    <a:ext uri="{9D8B030D-6E8A-4147-A177-3AD203B41FA5}">
                      <a16:colId xmlns:a16="http://schemas.microsoft.com/office/drawing/2014/main" val="3944588323"/>
                    </a:ext>
                  </a:extLst>
                </a:gridCol>
                <a:gridCol w="3004625">
                  <a:extLst>
                    <a:ext uri="{9D8B030D-6E8A-4147-A177-3AD203B41FA5}">
                      <a16:colId xmlns:a16="http://schemas.microsoft.com/office/drawing/2014/main" val="779792115"/>
                    </a:ext>
                  </a:extLst>
                </a:gridCol>
                <a:gridCol w="2754308">
                  <a:extLst>
                    <a:ext uri="{9D8B030D-6E8A-4147-A177-3AD203B41FA5}">
                      <a16:colId xmlns:a16="http://schemas.microsoft.com/office/drawing/2014/main" val="658732097"/>
                    </a:ext>
                  </a:extLst>
                </a:gridCol>
              </a:tblGrid>
              <a:tr h="5209411"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Agentschap Binnenlands Bestuur (LBLOD)</a:t>
                      </a: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Agentschap </a:t>
                      </a: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Wegen en Verkeer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Informatie Vlaanderen (Wegenregister, GIPOD)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De Vlaamse Waterweg nv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Departement Omgeving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Elia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Federale Overheidsdienst Beleid en </a:t>
                      </a: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  <a:sym typeface="Arial"/>
                        </a:rPr>
                        <a:t>Ondersteuning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  <a:defRPr/>
                      </a:pPr>
                      <a:r>
                        <a:rPr lang="en-US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G.I.M. - Geographic Information Management</a:t>
                      </a: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Gemeente </a:t>
                      </a: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Evergem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 err="1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Geosparc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Hogeschool Gent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Hogeschool PXL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Informatie Vlaanderen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Provincie Antwerpen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Provincie Limburg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Provincie Oost-Vlaanderen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Provincie </a:t>
                      </a:r>
                      <a:r>
                        <a:rPr lang="nl-BE" sz="1600" b="0" i="0" u="none" strike="noStrike" kern="1200" cap="none" dirty="0" smtClean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Vlaams-Brabant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Aalst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Antwerpen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Brugge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Gent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Lier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Oostende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Stad Sint-Niklaas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TMVW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Universiteit Gent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  <a:p>
                      <a:pPr marL="457200" marR="0" lvl="0" indent="-3810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Char char="&gt;"/>
                        <a:tabLst/>
                      </a:pPr>
                      <a:r>
                        <a:rPr lang="nl-BE" sz="1600" b="0" i="0" u="none" strike="noStrike" kern="1200" cap="none" dirty="0">
                          <a:solidFill>
                            <a:schemeClr val="dk1"/>
                          </a:solidFill>
                          <a:latin typeface="FlandersArtSans-Regular" panose="020B0604020202020204" charset="0"/>
                          <a:ea typeface="Arial"/>
                          <a:cs typeface="Arial"/>
                        </a:rPr>
                        <a:t>Vereniging voor Openbaar Groen</a:t>
                      </a:r>
                      <a:endParaRPr lang="en-US" sz="1600" b="0" i="0" u="none" strike="noStrike" kern="1200" cap="none" dirty="0">
                        <a:solidFill>
                          <a:schemeClr val="dk1"/>
                        </a:solidFill>
                        <a:latin typeface="FlandersArtSans-Regular" panose="020B0604020202020204" charset="0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398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/>
              <a:t>Tijdslijn Werkgroep</a:t>
            </a:r>
            <a:endParaRPr/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16</a:t>
            </a:fld>
            <a:endParaRPr/>
          </a:p>
        </p:txBody>
      </p:sp>
      <p:grpSp>
        <p:nvGrpSpPr>
          <p:cNvPr id="387" name="Shape 387"/>
          <p:cNvGrpSpPr/>
          <p:nvPr/>
        </p:nvGrpSpPr>
        <p:grpSpPr>
          <a:xfrm>
            <a:off x="492493" y="2094325"/>
            <a:ext cx="2383535" cy="4000412"/>
            <a:chOff x="1083025" y="1574038"/>
            <a:chExt cx="1834900" cy="2315187"/>
          </a:xfrm>
        </p:grpSpPr>
        <p:sp>
          <p:nvSpPr>
            <p:cNvPr id="388" name="Shape 388"/>
            <p:cNvSpPr txBox="1"/>
            <p:nvPr/>
          </p:nvSpPr>
          <p:spPr>
            <a:xfrm>
              <a:off x="1215710" y="1574038"/>
              <a:ext cx="10131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algn="r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sz="18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18 januari</a:t>
              </a:r>
              <a:endParaRPr sz="18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Shape 38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b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Introductie </a:t>
              </a:r>
              <a:endParaRPr sz="1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Shape 390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Hoe/wat/… </a:t>
              </a:r>
              <a:b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Introductie model </a:t>
              </a:r>
              <a:b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Use cases </a:t>
              </a:r>
              <a:b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Brainstorm</a:t>
              </a:r>
              <a:endParaRPr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91" name="Shape 391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2" name="Shape 39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500"/>
                <a:t>  </a:t>
              </a:r>
              <a:endParaRPr sz="1500"/>
            </a:p>
          </p:txBody>
        </p:sp>
        <p:sp>
          <p:nvSpPr>
            <p:cNvPr id="393" name="Shape 393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Shape 394"/>
          <p:cNvGrpSpPr/>
          <p:nvPr/>
        </p:nvGrpSpPr>
        <p:grpSpPr>
          <a:xfrm>
            <a:off x="7220146" y="2093050"/>
            <a:ext cx="2383535" cy="4000439"/>
            <a:chOff x="1083025" y="1574022"/>
            <a:chExt cx="1834900" cy="2315203"/>
          </a:xfrm>
        </p:grpSpPr>
        <p:sp>
          <p:nvSpPr>
            <p:cNvPr id="395" name="Shape 395"/>
            <p:cNvSpPr txBox="1"/>
            <p:nvPr/>
          </p:nvSpPr>
          <p:spPr>
            <a:xfrm>
              <a:off x="1363459" y="1574022"/>
              <a:ext cx="8652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algn="r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sz="1800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8 juni</a:t>
              </a:r>
              <a:endParaRPr sz="18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Shape 396"/>
            <p:cNvSpPr txBox="1"/>
            <p:nvPr/>
          </p:nvSpPr>
          <p:spPr>
            <a:xfrm>
              <a:off x="1235825" y="2695025"/>
              <a:ext cx="1547166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b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Gegevensmodel v2.0</a:t>
              </a:r>
              <a:endParaRPr sz="1800" b="1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7" name="Shape 397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Voorstelling </a:t>
              </a:r>
              <a:r>
                <a:rPr lang="nl-BE" dirty="0" smtClean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stabiele specificatie</a:t>
              </a:r>
              <a:endParaRPr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98" name="Shape 39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C58D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99" name="Shape 39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500"/>
                <a:t>  </a:t>
              </a:r>
              <a:endParaRPr sz="1500"/>
            </a:p>
          </p:txBody>
        </p:sp>
        <p:sp>
          <p:nvSpPr>
            <p:cNvPr id="400" name="Shape 400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2728127" y="2093075"/>
            <a:ext cx="2383535" cy="4000426"/>
            <a:chOff x="1083025" y="1574030"/>
            <a:chExt cx="1834900" cy="2315195"/>
          </a:xfrm>
        </p:grpSpPr>
        <p:sp>
          <p:nvSpPr>
            <p:cNvPr id="402" name="Shape 402"/>
            <p:cNvSpPr txBox="1"/>
            <p:nvPr/>
          </p:nvSpPr>
          <p:spPr>
            <a:xfrm>
              <a:off x="1196883" y="1574030"/>
              <a:ext cx="1031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8 februari</a:t>
              </a:r>
              <a:endParaRPr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3" name="Shape 403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b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Thematische verdieping</a:t>
              </a:r>
              <a:endParaRPr sz="1800" b="1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Discussie Gegevensmodel </a:t>
              </a:r>
              <a:b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Tussentijdse dieptesessies</a:t>
              </a:r>
              <a:endParaRPr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05" name="Shape 405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06" name="Shape 406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500"/>
                <a:t>  </a:t>
              </a:r>
              <a:endParaRPr sz="1500"/>
            </a:p>
          </p:txBody>
        </p:sp>
        <p:sp>
          <p:nvSpPr>
            <p:cNvPr id="407" name="Shape 407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Shape 408"/>
          <p:cNvGrpSpPr/>
          <p:nvPr/>
        </p:nvGrpSpPr>
        <p:grpSpPr>
          <a:xfrm>
            <a:off x="4967897" y="2093075"/>
            <a:ext cx="2383535" cy="4000426"/>
            <a:chOff x="1083025" y="1574030"/>
            <a:chExt cx="1834900" cy="2315195"/>
          </a:xfrm>
        </p:grpSpPr>
        <p:sp>
          <p:nvSpPr>
            <p:cNvPr id="409" name="Shape 409"/>
            <p:cNvSpPr txBox="1"/>
            <p:nvPr/>
          </p:nvSpPr>
          <p:spPr>
            <a:xfrm>
              <a:off x="1193689" y="1574030"/>
              <a:ext cx="10350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700"/>
                </a:spcAft>
                <a:buNone/>
              </a:pPr>
              <a:r>
                <a:rPr lang="nl-BE" sz="1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23 maart</a:t>
              </a:r>
              <a:endParaRPr sz="1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Shape 410"/>
            <p:cNvSpPr txBox="1"/>
            <p:nvPr/>
          </p:nvSpPr>
          <p:spPr>
            <a:xfrm>
              <a:off x="1235825" y="2695025"/>
              <a:ext cx="1581033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b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800" b="1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Gegevensmodel v1.2</a:t>
              </a:r>
              <a:endParaRPr sz="1800" b="1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1" name="Shape 411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Voorstelling Gegevensmodel v1.2 </a:t>
              </a:r>
              <a:br>
                <a:rPr lang="nl-BE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nl-BE" dirty="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- Tussentijdse dieptesessies </a:t>
              </a:r>
              <a:endParaRPr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1700"/>
                </a:spcBef>
                <a:spcAft>
                  <a:spcPts val="1700"/>
                </a:spcAft>
                <a:buNone/>
              </a:pPr>
              <a:endParaRPr sz="900" dirty="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412" name="Shape 412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0D5D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13" name="Shape 413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BE" sz="1500"/>
                <a:t>  </a:t>
              </a:r>
              <a:endParaRPr sz="1500"/>
            </a:p>
          </p:txBody>
        </p:sp>
        <p:sp>
          <p:nvSpPr>
            <p:cNvPr id="414" name="Shape 414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72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1051" y="1482225"/>
            <a:ext cx="8950500" cy="49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nl-BE" dirty="0">
                <a:latin typeface="FlandersArtSans-Regular" panose="020B0604020202020204" charset="0"/>
              </a:rPr>
              <a:t>Informatiemodel - Generiek</a:t>
            </a:r>
            <a:endParaRPr dirty="0">
              <a:latin typeface="FlandersArtSans-Regular" panose="020B0604020202020204" charset="0"/>
            </a:endParaRP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nl-BE" dirty="0">
                <a:latin typeface="FlandersArtSans-Regular" panose="020B0604020202020204" charset="0"/>
              </a:rPr>
              <a:t>Uitbreidingen </a:t>
            </a:r>
            <a:endParaRPr dirty="0">
              <a:latin typeface="FlandersArtSans-Regular" panose="020B0604020202020204" charset="0"/>
            </a:endParaRP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nl-BE" dirty="0">
                <a:latin typeface="FlandersArtSans-Regular" panose="020B0604020202020204" charset="0"/>
              </a:rPr>
              <a:t>Vocabularium - Definities objecten en attributen</a:t>
            </a:r>
            <a:endParaRPr dirty="0">
              <a:latin typeface="FlandersArtSans-Regular" panose="020B0604020202020204" charset="0"/>
            </a:endParaRPr>
          </a:p>
          <a:p>
            <a:pPr marL="914400" lvl="1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nl-BE" dirty="0">
                <a:latin typeface="FlandersArtSans-Regular" panose="020B0604020202020204" charset="0"/>
              </a:rPr>
              <a:t>Objectencatalogus - Samenhang objecten en attributen</a:t>
            </a:r>
            <a:endParaRPr dirty="0">
              <a:latin typeface="FlandersArtSans-Regular" panose="020B0604020202020204" charset="0"/>
            </a:endParaRP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nl-BE" dirty="0">
                <a:latin typeface="FlandersArtSans-Regular" panose="020B0604020202020204" charset="0"/>
              </a:rPr>
              <a:t>Applicatieprofielen (“views”)</a:t>
            </a:r>
            <a:endParaRPr dirty="0">
              <a:latin typeface="FlandersArtSans-Regular" panose="020B0604020202020204" charset="0"/>
            </a:endParaRPr>
          </a:p>
          <a:p>
            <a:pPr marL="0" lvl="0" indent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dirty="0">
              <a:latin typeface="FlandersArtSans-Regular" panose="020B0604020202020204" charset="0"/>
            </a:endParaRPr>
          </a:p>
        </p:txBody>
      </p:sp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FlandersArtSans-Bold" panose="020B0604020202020204" charset="0"/>
              </a:rPr>
              <a:t>Conceptuele indeling Gegevensmodel </a:t>
            </a:r>
            <a:endParaRPr dirty="0">
              <a:latin typeface="FlandersArtSans-Bold" panose="020B0604020202020204" charset="0"/>
            </a:endParaRPr>
          </a:p>
        </p:txBody>
      </p:sp>
      <p:sp>
        <p:nvSpPr>
          <p:cNvPr id="437" name="Shape 437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17</a:t>
            </a:fld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681038" y="4959385"/>
            <a:ext cx="7887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BE" sz="2800" u="sng" dirty="0">
                <a:solidFill>
                  <a:schemeClr val="hlink"/>
                </a:solidFill>
              </a:rPr>
              <a:t>https://data.vlaanderen.be/cms/openbaardomein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3656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-BE" dirty="0" smtClean="0">
                <a:latin typeface="FlandersArtSans-Regular" panose="020B0604020202020204" charset="0"/>
              </a:rPr>
              <a:t>Platform onafhankelijk </a:t>
            </a:r>
            <a:r>
              <a:rPr lang="nl-BE" dirty="0">
                <a:latin typeface="FlandersArtSans-Regular" panose="020B0604020202020204" charset="0"/>
              </a:rPr>
              <a:t>informatiemodel 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Definieert een aantal abstracte concepten voor de inventarisatie van objecten in het Openbaar Domein.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Relevant voor informatie-architecten en (databank-</a:t>
            </a:r>
            <a:r>
              <a:rPr lang="nl-BE" dirty="0" smtClean="0">
                <a:latin typeface="FlandersArtSans-Regular" panose="020B0604020202020204" charset="0"/>
              </a:rPr>
              <a:t>) ontwikkelaars</a:t>
            </a:r>
            <a:endParaRPr dirty="0">
              <a:latin typeface="FlandersArtSans-Regular" panose="020B0604020202020204" charset="0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nl-BE" sz="2000" u="sng" dirty="0">
                <a:solidFill>
                  <a:schemeClr val="hlink"/>
                </a:solidFill>
                <a:latin typeface="FlandersArtSans-Regular" panose="020B0604020202020204" charset="0"/>
              </a:rPr>
              <a:t>https://data.vlaanderen.be/doc/applicatieprofiel/openbaardomein/</a:t>
            </a:r>
            <a:endParaRPr sz="2800" dirty="0">
              <a:latin typeface="FlandersArtSans-Regular" panose="020B0604020202020204" charset="0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FlandersArtSans-Bold" panose="020B0604020202020204" charset="0"/>
              </a:rPr>
              <a:t>1 - Informatiemodel</a:t>
            </a:r>
            <a:endParaRPr dirty="0">
              <a:latin typeface="FlandersArtSans-Bold" panose="020B0604020202020204" charset="0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19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582185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Functie</a:t>
            </a:r>
            <a:b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nl-BE" sz="1400" b="0" i="1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(Terreindeel, Waterdeel)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Shape 460"/>
          <p:cNvCxnSpPr>
            <a:stCxn id="455" idx="1"/>
            <a:endCxn id="456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" name="Shape 461"/>
          <p:cNvCxnSpPr>
            <a:stCxn id="456" idx="1"/>
            <a:endCxn id="458" idx="0"/>
          </p:cNvCxnSpPr>
          <p:nvPr/>
        </p:nvCxnSpPr>
        <p:spPr>
          <a:xfrm rot="10800000" flipV="1">
            <a:off x="1503785" y="4201232"/>
            <a:ext cx="528370" cy="66118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2" name="Shape 462"/>
          <p:cNvCxnSpPr>
            <a:stCxn id="456" idx="3"/>
            <a:endCxn id="459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3" name="Shape 463"/>
          <p:cNvCxnSpPr>
            <a:stCxn id="455" idx="3"/>
            <a:endCxn id="457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4" name="Shape 464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150625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Shape 466"/>
          <p:cNvCxnSpPr>
            <a:stCxn id="457" idx="1"/>
            <a:endCxn id="465" idx="0"/>
          </p:cNvCxnSpPr>
          <p:nvPr/>
        </p:nvCxnSpPr>
        <p:spPr>
          <a:xfrm rot="10800000" flipV="1">
            <a:off x="6186526" y="4201233"/>
            <a:ext cx="218057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" name="Shape 467"/>
          <p:cNvCxnSpPr>
            <a:stCxn id="457" idx="3"/>
            <a:endCxn id="464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" name="Shape 468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9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Connector 4"/>
          <p:cNvCxnSpPr>
            <a:stCxn id="457" idx="2"/>
            <a:endCxn id="19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35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9078104" cy="499232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nl-BE" b="1" dirty="0" smtClean="0"/>
              <a:t>Introductie</a:t>
            </a:r>
            <a:r>
              <a:rPr lang="nl-BE" dirty="0" smtClean="0"/>
              <a:t> Open Standaarden voor Linkende Organisaties (OSLO)</a:t>
            </a:r>
          </a:p>
          <a:p>
            <a:pPr>
              <a:lnSpc>
                <a:spcPct val="200000"/>
              </a:lnSpc>
            </a:pPr>
            <a:r>
              <a:rPr lang="nl-BE" dirty="0" smtClean="0"/>
              <a:t>Toelichting van </a:t>
            </a:r>
            <a:r>
              <a:rPr lang="nl-BE" b="1" dirty="0" smtClean="0"/>
              <a:t>nieuwe OSLO kandidaat-standaarden</a:t>
            </a:r>
            <a:endParaRPr lang="nl-BE" dirty="0" smtClean="0"/>
          </a:p>
          <a:p>
            <a:pPr>
              <a:lnSpc>
                <a:spcPct val="200000"/>
              </a:lnSpc>
            </a:pPr>
            <a:r>
              <a:rPr lang="nl-BE" b="1" dirty="0" smtClean="0"/>
              <a:t>OSLO en het Semantisch Web</a:t>
            </a:r>
            <a:r>
              <a:rPr lang="nl-BE" dirty="0" smtClean="0"/>
              <a:t>: technische principes</a:t>
            </a:r>
          </a:p>
          <a:p>
            <a:pPr>
              <a:lnSpc>
                <a:spcPct val="200000"/>
              </a:lnSpc>
            </a:pPr>
            <a:r>
              <a:rPr lang="nl-BE" b="1" dirty="0" smtClean="0"/>
              <a:t>Demo</a:t>
            </a:r>
            <a:r>
              <a:rPr lang="nl-BE" dirty="0" smtClean="0"/>
              <a:t>: implementatie van OSLO in een applicatie</a:t>
            </a:r>
          </a:p>
          <a:p>
            <a:pPr>
              <a:lnSpc>
                <a:spcPct val="200000"/>
              </a:lnSpc>
            </a:pPr>
            <a:r>
              <a:rPr lang="nl-BE" b="1" dirty="0" smtClean="0"/>
              <a:t>Aan de slag met OSLO</a:t>
            </a:r>
            <a:r>
              <a:rPr lang="nl-BE" dirty="0" smtClean="0"/>
              <a:t>: een hands-on case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038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Shape 474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ebied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591612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A5A5A5"/>
              </a:buClr>
              <a:buSzPts val="1400"/>
            </a:pPr>
            <a: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Functie</a:t>
            </a:r>
            <a:b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</a:br>
            <a:r>
              <a:rPr lang="nl-BE" sz="1400" i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(Terreindeel, Waterdeel)</a:t>
            </a:r>
          </a:p>
        </p:txBody>
      </p:sp>
      <p:sp>
        <p:nvSpPr>
          <p:cNvPr id="480" name="Shape 480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Shape 481"/>
          <p:cNvCxnSpPr>
            <a:stCxn id="476" idx="1"/>
            <a:endCxn id="477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2" name="Shape 482"/>
          <p:cNvCxnSpPr>
            <a:stCxn id="477" idx="1"/>
            <a:endCxn id="479" idx="0"/>
          </p:cNvCxnSpPr>
          <p:nvPr/>
        </p:nvCxnSpPr>
        <p:spPr>
          <a:xfrm flipH="1">
            <a:off x="1513155" y="4201232"/>
            <a:ext cx="5190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3" name="Shape 483"/>
          <p:cNvCxnSpPr>
            <a:stCxn id="477" idx="3"/>
            <a:endCxn id="480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4" name="Shape 484"/>
          <p:cNvCxnSpPr>
            <a:stCxn id="476" idx="3"/>
            <a:endCxn id="478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Shape 485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5160052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7" name="Shape 487"/>
          <p:cNvCxnSpPr>
            <a:stCxn id="478" idx="1"/>
            <a:endCxn id="486" idx="0"/>
          </p:cNvCxnSpPr>
          <p:nvPr/>
        </p:nvCxnSpPr>
        <p:spPr>
          <a:xfrm rot="10800000" flipV="1">
            <a:off x="6195952" y="4201233"/>
            <a:ext cx="208630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8" name="Shape 488"/>
          <p:cNvCxnSpPr>
            <a:stCxn id="478" idx="3"/>
            <a:endCxn id="485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" name="Shape 489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90" name="Shape 490"/>
          <p:cNvSpPr txBox="1"/>
          <p:nvPr/>
        </p:nvSpPr>
        <p:spPr>
          <a:xfrm>
            <a:off x="6196525" y="1418378"/>
            <a:ext cx="3618600" cy="1243500"/>
          </a:xfrm>
          <a:prstGeom prst="rect">
            <a:avLst/>
          </a:prstGeom>
          <a:solidFill>
            <a:srgbClr val="FFF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Citadelpark is een </a:t>
            </a: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‘Park’</a:t>
            </a: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om hiermee aan te duiden dat de zone is ontworpen is om recreatie en natuur samen te laten plaatsvinden.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1" name="Shape 491"/>
          <p:cNvCxnSpPr>
            <a:stCxn id="475" idx="3"/>
            <a:endCxn id="490" idx="1"/>
          </p:cNvCxnSpPr>
          <p:nvPr/>
        </p:nvCxnSpPr>
        <p:spPr>
          <a:xfrm rot="10800000" flipH="1">
            <a:off x="5979926" y="2040083"/>
            <a:ext cx="216600" cy="119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9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591612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A5A5A5"/>
              </a:buClr>
              <a:buSzPts val="1400"/>
            </a:pPr>
            <a: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Functie</a:t>
            </a:r>
            <a:b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</a:br>
            <a:r>
              <a:rPr lang="nl-BE" sz="1400" i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(Terreindeel, Waterdeel)</a:t>
            </a:r>
            <a:endParaRPr lang="nl-BE" sz="1400" i="1" dirty="0">
              <a:solidFill>
                <a:srgbClr val="A5A5A5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4" name="Shape 504"/>
          <p:cNvCxnSpPr>
            <a:stCxn id="499" idx="1"/>
            <a:endCxn id="500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5" name="Shape 505"/>
          <p:cNvCxnSpPr>
            <a:stCxn id="500" idx="1"/>
            <a:endCxn id="502" idx="0"/>
          </p:cNvCxnSpPr>
          <p:nvPr/>
        </p:nvCxnSpPr>
        <p:spPr>
          <a:xfrm flipH="1">
            <a:off x="1513155" y="4201232"/>
            <a:ext cx="5190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6" name="Shape 506"/>
          <p:cNvCxnSpPr>
            <a:stCxn id="500" idx="3"/>
            <a:endCxn id="503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7" name="Shape 507"/>
          <p:cNvCxnSpPr>
            <a:stCxn id="499" idx="3"/>
            <a:endCxn id="501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8" name="Shape 508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5160052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Shape 510"/>
          <p:cNvCxnSpPr>
            <a:stCxn id="501" idx="1"/>
            <a:endCxn id="509" idx="0"/>
          </p:cNvCxnSpPr>
          <p:nvPr/>
        </p:nvCxnSpPr>
        <p:spPr>
          <a:xfrm rot="10800000" flipV="1">
            <a:off x="6195952" y="4201233"/>
            <a:ext cx="208630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" name="Shape 511"/>
          <p:cNvCxnSpPr>
            <a:stCxn id="501" idx="3"/>
            <a:endCxn id="508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2" name="Shape 512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13" name="Shape 513"/>
          <p:cNvSpPr txBox="1"/>
          <p:nvPr/>
        </p:nvSpPr>
        <p:spPr>
          <a:xfrm>
            <a:off x="6196520" y="2814048"/>
            <a:ext cx="3618600" cy="922800"/>
          </a:xfrm>
          <a:prstGeom prst="rect">
            <a:avLst/>
          </a:prstGeom>
          <a:solidFill>
            <a:srgbClr val="FFF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hoofdklasse waar alle objecten die beheerd kunnen worden van afgeleid worden.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4" name="Shape 514"/>
          <p:cNvCxnSpPr>
            <a:stCxn id="499" idx="3"/>
            <a:endCxn id="513" idx="1"/>
          </p:cNvCxnSpPr>
          <p:nvPr/>
        </p:nvCxnSpPr>
        <p:spPr>
          <a:xfrm rot="10800000" flipH="1">
            <a:off x="5979926" y="3275399"/>
            <a:ext cx="216600" cy="9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traight Connector 21"/>
          <p:cNvCxnSpPr>
            <a:endCxn id="21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3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591612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(Terreindeel, Waterdeel) 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7" name="Shape 527"/>
          <p:cNvCxnSpPr>
            <a:stCxn id="522" idx="1"/>
            <a:endCxn id="523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8" name="Shape 528"/>
          <p:cNvCxnSpPr>
            <a:stCxn id="523" idx="1"/>
            <a:endCxn id="525" idx="0"/>
          </p:cNvCxnSpPr>
          <p:nvPr/>
        </p:nvCxnSpPr>
        <p:spPr>
          <a:xfrm flipH="1">
            <a:off x="1513155" y="4201232"/>
            <a:ext cx="5190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9" name="Shape 529"/>
          <p:cNvCxnSpPr>
            <a:stCxn id="523" idx="3"/>
            <a:endCxn id="526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0" name="Shape 530"/>
          <p:cNvCxnSpPr>
            <a:stCxn id="522" idx="3"/>
            <a:endCxn id="524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1" name="Shape 531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Shape 534"/>
          <p:cNvCxnSpPr>
            <a:stCxn id="524" idx="3"/>
            <a:endCxn id="531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5" name="Shape 535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36" name="Shape 536"/>
          <p:cNvSpPr txBox="1"/>
          <p:nvPr/>
        </p:nvSpPr>
        <p:spPr>
          <a:xfrm>
            <a:off x="3757038" y="3285315"/>
            <a:ext cx="3618600" cy="1199700"/>
          </a:xfrm>
          <a:prstGeom prst="rect">
            <a:avLst/>
          </a:prstGeom>
          <a:solidFill>
            <a:srgbClr val="FFF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Homogeen</a:t>
            </a: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gedeelte van het aardoppervlak, met een gelijkaardige functie en fysiek voorkomen.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Shape 537"/>
          <p:cNvCxnSpPr>
            <a:stCxn id="523" idx="3"/>
            <a:endCxn id="536" idx="1"/>
          </p:cNvCxnSpPr>
          <p:nvPr/>
        </p:nvCxnSpPr>
        <p:spPr>
          <a:xfrm rot="10800000" flipH="1">
            <a:off x="3461955" y="3885032"/>
            <a:ext cx="295200" cy="316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Shape 509"/>
          <p:cNvSpPr/>
          <p:nvPr/>
        </p:nvSpPr>
        <p:spPr>
          <a:xfrm>
            <a:off x="5160052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hape 510"/>
          <p:cNvCxnSpPr>
            <a:endCxn id="21" idx="0"/>
          </p:cNvCxnSpPr>
          <p:nvPr/>
        </p:nvCxnSpPr>
        <p:spPr>
          <a:xfrm rot="10800000" flipV="1">
            <a:off x="6195952" y="4201233"/>
            <a:ext cx="208630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chemeClr val="bg1">
                  <a:lumMod val="6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23"/>
          <p:cNvCxnSpPr>
            <a:endCxn id="23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49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Overzicht belangrijkste concepten in het informatiemodel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4136726" y="170123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4136726" y="2827349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Object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2032155" y="374328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799"/>
              <a:buFont typeface="Calibri"/>
              <a:buNone/>
            </a:pPr>
            <a:r>
              <a:rPr lang="nl-BE" sz="1799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6404582" y="3743283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591612" y="486241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A5A5A5"/>
              </a:buClr>
              <a:buSzPts val="1400"/>
            </a:pPr>
            <a: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Functie</a:t>
            </a:r>
            <a:br>
              <a:rPr lang="nl-BE" sz="1400" i="1" u="sng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</a:br>
            <a:r>
              <a:rPr lang="nl-BE" sz="1400" i="1" dirty="0">
                <a:solidFill>
                  <a:srgbClr val="A5A5A5"/>
                </a:solidFill>
                <a:ea typeface="Calibri"/>
                <a:cs typeface="Calibri"/>
                <a:sym typeface="Calibri"/>
              </a:rPr>
              <a:t>(Terreindeel, Waterdeel)</a:t>
            </a:r>
            <a:endParaRPr lang="nl-BE" sz="1400" i="1" dirty="0">
              <a:solidFill>
                <a:srgbClr val="A5A5A5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2652640" y="4862412"/>
            <a:ext cx="2293200" cy="1344600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Fysiek voorkomen </a:t>
            </a:r>
            <a:r>
              <a:rPr lang="nl-BE" sz="1400" b="0" i="1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(Onbegroeid voorkomen, Begroeid voorkomen, Watervoorkomen</a:t>
            </a:r>
            <a:endParaRPr sz="1400" b="0" i="1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Shape 550"/>
          <p:cNvCxnSpPr>
            <a:stCxn id="545" idx="1"/>
            <a:endCxn id="546" idx="0"/>
          </p:cNvCxnSpPr>
          <p:nvPr/>
        </p:nvCxnSpPr>
        <p:spPr>
          <a:xfrm flipH="1">
            <a:off x="2747126" y="3285299"/>
            <a:ext cx="13896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1" name="Shape 551"/>
          <p:cNvCxnSpPr>
            <a:stCxn id="546" idx="1"/>
            <a:endCxn id="548" idx="0"/>
          </p:cNvCxnSpPr>
          <p:nvPr/>
        </p:nvCxnSpPr>
        <p:spPr>
          <a:xfrm flipH="1">
            <a:off x="1513155" y="4201232"/>
            <a:ext cx="5190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2" name="Shape 552"/>
          <p:cNvCxnSpPr>
            <a:stCxn id="546" idx="3"/>
            <a:endCxn id="549" idx="0"/>
          </p:cNvCxnSpPr>
          <p:nvPr/>
        </p:nvCxnSpPr>
        <p:spPr>
          <a:xfrm>
            <a:off x="3461955" y="4201232"/>
            <a:ext cx="3372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3" name="Shape 553"/>
          <p:cNvCxnSpPr>
            <a:stCxn id="545" idx="3"/>
            <a:endCxn id="547" idx="0"/>
          </p:cNvCxnSpPr>
          <p:nvPr/>
        </p:nvCxnSpPr>
        <p:spPr>
          <a:xfrm>
            <a:off x="5979926" y="3285299"/>
            <a:ext cx="1346400" cy="4581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4" name="Shape 554"/>
          <p:cNvSpPr/>
          <p:nvPr/>
        </p:nvSpPr>
        <p:spPr>
          <a:xfrm>
            <a:off x="7507667" y="4862411"/>
            <a:ext cx="2057400" cy="9159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Infrastructuurelement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(Sensor, Rooster, Straatmeubilair,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7" name="Shape 557"/>
          <p:cNvCxnSpPr>
            <a:stCxn id="547" idx="3"/>
            <a:endCxn id="554" idx="0"/>
          </p:cNvCxnSpPr>
          <p:nvPr/>
        </p:nvCxnSpPr>
        <p:spPr>
          <a:xfrm>
            <a:off x="8247782" y="4201233"/>
            <a:ext cx="288600" cy="661200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8" name="Shape 558"/>
          <p:cNvCxnSpPr/>
          <p:nvPr/>
        </p:nvCxnSpPr>
        <p:spPr>
          <a:xfrm>
            <a:off x="552604" y="2730566"/>
            <a:ext cx="8973600" cy="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59" name="Shape 559"/>
          <p:cNvSpPr txBox="1"/>
          <p:nvPr/>
        </p:nvSpPr>
        <p:spPr>
          <a:xfrm>
            <a:off x="6174250" y="1991350"/>
            <a:ext cx="3618600" cy="1194600"/>
          </a:xfrm>
          <a:prstGeom prst="rect">
            <a:avLst/>
          </a:prstGeom>
          <a:solidFill>
            <a:srgbClr val="FFFCCC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Afzonderlijk te onderscheiden element dat ofwel direct of indirect bevestigd is aan het aardoppervlak</a:t>
            </a:r>
            <a:r>
              <a:rPr lang="nl-BE" sz="17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9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0" name="Shape 560"/>
          <p:cNvCxnSpPr>
            <a:stCxn id="547" idx="0"/>
            <a:endCxn id="559" idx="2"/>
          </p:cNvCxnSpPr>
          <p:nvPr/>
        </p:nvCxnSpPr>
        <p:spPr>
          <a:xfrm rot="10800000" flipH="1">
            <a:off x="7326182" y="3185883"/>
            <a:ext cx="657300" cy="557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Shape 465"/>
          <p:cNvSpPr/>
          <p:nvPr/>
        </p:nvSpPr>
        <p:spPr>
          <a:xfrm>
            <a:off x="5150625" y="4862411"/>
            <a:ext cx="20718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Vegetatie-element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(Boomvorm, Haagvorm, Klimvorm, …)</a:t>
            </a:r>
            <a:endParaRPr sz="140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hape 466"/>
          <p:cNvCxnSpPr>
            <a:endCxn id="21" idx="0"/>
          </p:cNvCxnSpPr>
          <p:nvPr/>
        </p:nvCxnSpPr>
        <p:spPr>
          <a:xfrm rot="10800000" flipV="1">
            <a:off x="6186526" y="4201233"/>
            <a:ext cx="218057" cy="661178"/>
          </a:xfrm>
          <a:prstGeom prst="bentConnector2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Shape 464"/>
          <p:cNvSpPr/>
          <p:nvPr/>
        </p:nvSpPr>
        <p:spPr>
          <a:xfrm>
            <a:off x="6310312" y="5875243"/>
            <a:ext cx="2057400" cy="91590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sng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Begraafplaatselement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400" b="0" i="1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(Graf, Columbarium, Urnenveld, </a:t>
            </a:r>
            <a:r>
              <a:rPr lang="nl-BE" sz="14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…)</a:t>
            </a:r>
            <a:endParaRPr sz="14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Straight Connector 23"/>
          <p:cNvCxnSpPr>
            <a:endCxn id="23" idx="0"/>
          </p:cNvCxnSpPr>
          <p:nvPr/>
        </p:nvCxnSpPr>
        <p:spPr>
          <a:xfrm>
            <a:off x="7326182" y="4659183"/>
            <a:ext cx="12830" cy="121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2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-BE" dirty="0">
                <a:latin typeface="FlandersArtSans-Regular" panose="020B0604020202020204" charset="0"/>
              </a:rPr>
              <a:t>Uitbreiding op canoniek informatiemodel</a:t>
            </a:r>
            <a:endParaRPr dirty="0">
              <a:latin typeface="FlandersArtSans-Regular" panose="020B060402020202020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Definities van objecten en attributen (Vocabularium)</a:t>
            </a:r>
            <a:endParaRPr dirty="0">
              <a:latin typeface="FlandersArtSans-Regular" panose="020B060402020202020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En een hiërarchische ordening van objecten (Taxonomie)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Als kapstok voor verdere detaillering door lokale overheden (zie applicatieprofielen)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Relevant voor personen die instaan voor inventarisatie en </a:t>
            </a:r>
            <a:r>
              <a:rPr lang="nl-BE" dirty="0" smtClean="0">
                <a:latin typeface="FlandersArtSans-Regular" panose="020B0604020202020204" charset="0"/>
              </a:rPr>
              <a:t>beheer </a:t>
            </a:r>
            <a:r>
              <a:rPr lang="nl-BE" dirty="0">
                <a:latin typeface="FlandersArtSans-Regular" panose="020B0604020202020204" charset="0"/>
              </a:rPr>
              <a:t>op </a:t>
            </a:r>
            <a:r>
              <a:rPr lang="nl-BE" dirty="0" smtClean="0">
                <a:latin typeface="FlandersArtSans-Regular" panose="020B0604020202020204" charset="0"/>
              </a:rPr>
              <a:t>terrein</a:t>
            </a:r>
          </a:p>
          <a:p>
            <a:pPr marL="762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FlandersArtSans-Regular" panose="020B0604020202020204" charset="0"/>
              </a:rPr>
              <a:t/>
            </a:r>
            <a:br>
              <a:rPr lang="en-US" sz="1800" dirty="0" smtClean="0">
                <a:latin typeface="FlandersArtSans-Regular" panose="020B0604020202020204" charset="0"/>
              </a:rPr>
            </a:br>
            <a:r>
              <a:rPr lang="en-US" sz="2000" dirty="0" smtClean="0">
                <a:latin typeface="FlandersArtSans-Regular" panose="020B0604020202020204" charset="0"/>
                <a:hlinkClick r:id="rId3"/>
              </a:rPr>
              <a:t>https</a:t>
            </a:r>
            <a:r>
              <a:rPr lang="en-US" sz="2000" dirty="0">
                <a:latin typeface="FlandersArtSans-Regular" panose="020B0604020202020204" charset="0"/>
                <a:hlinkClick r:id="rId3"/>
              </a:rPr>
              <a:t>://</a:t>
            </a:r>
            <a:r>
              <a:rPr lang="en-US" sz="2000" dirty="0" smtClean="0">
                <a:latin typeface="FlandersArtSans-Regular" panose="020B0604020202020204" charset="0"/>
                <a:hlinkClick r:id="rId3"/>
              </a:rPr>
              <a:t>data.vlaanderen.be/cms/openbaardomein</a:t>
            </a:r>
            <a:r>
              <a:rPr lang="en-US" sz="2000" dirty="0">
                <a:latin typeface="FlandersArtSans-Regular" panose="020B0604020202020204" charset="0"/>
              </a:rPr>
              <a:t> 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FlandersArtSans-Bold" panose="020B0604020202020204" charset="0"/>
              </a:rPr>
              <a:t>2 - Vocabularium &amp; Taxonomie  </a:t>
            </a:r>
            <a:endParaRPr dirty="0">
              <a:latin typeface="FlandersArtSans-Bold" panose="020B0604020202020204" charset="0"/>
            </a:endParaRPr>
          </a:p>
        </p:txBody>
      </p:sp>
      <p:sp>
        <p:nvSpPr>
          <p:cNvPr id="569" name="Shape 569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32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1038" y="1482215"/>
            <a:ext cx="8544000" cy="49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nl-BE" dirty="0">
                <a:latin typeface="FlandersArtSans-Regular" panose="020B0604020202020204" charset="0"/>
              </a:rPr>
              <a:t>Combinatie/groepering van objecten ter ondersteuning van een bepaalde </a:t>
            </a:r>
            <a:r>
              <a:rPr lang="nl-BE" dirty="0" err="1">
                <a:latin typeface="FlandersArtSans-Regular" panose="020B0604020202020204" charset="0"/>
              </a:rPr>
              <a:t>use</a:t>
            </a:r>
            <a:r>
              <a:rPr lang="nl-BE" dirty="0">
                <a:latin typeface="FlandersArtSans-Regular" panose="020B0604020202020204" charset="0"/>
              </a:rPr>
              <a:t> case (“een View”).</a:t>
            </a:r>
            <a:endParaRPr dirty="0">
              <a:latin typeface="FlandersArtSans-Regular" panose="020B060402020202020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Bijvoorbeeld “beheer”, “kwaliteitsinspectie” </a:t>
            </a:r>
            <a:endParaRPr dirty="0">
              <a:latin typeface="FlandersArtSans-Regular" panose="020B060402020202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Verdere detaillering van objecten en attributen door lokale overheden</a:t>
            </a:r>
            <a:endParaRPr dirty="0">
              <a:latin typeface="FlandersArtSans-Regular" panose="020B0604020202020204" charset="0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nl-BE" dirty="0">
                <a:latin typeface="FlandersArtSans-Regular" panose="020B0604020202020204" charset="0"/>
              </a:rPr>
              <a:t>“Als kalkpapier op de huidige objecten”</a:t>
            </a:r>
            <a:endParaRPr dirty="0">
              <a:latin typeface="FlandersArtSans-Regular" panose="020B06040202020202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latin typeface="FlandersArtSans-Regular" panose="020B0604020202020204" charset="0"/>
                <a:hlinkClick r:id="rId3"/>
              </a:rPr>
              <a:t/>
            </a:r>
            <a:br>
              <a:rPr lang="en-US" sz="2000" dirty="0" smtClean="0">
                <a:latin typeface="FlandersArtSans-Regular" panose="020B0604020202020204" charset="0"/>
                <a:hlinkClick r:id="rId3"/>
              </a:rPr>
            </a:br>
            <a:r>
              <a:rPr lang="en-US" sz="2000" dirty="0" smtClean="0">
                <a:latin typeface="FlandersArtSans-Regular" panose="020B0604020202020204" charset="0"/>
                <a:hlinkClick r:id="rId3"/>
              </a:rPr>
              <a:t>https</a:t>
            </a:r>
            <a:r>
              <a:rPr lang="en-US" sz="2000" dirty="0">
                <a:latin typeface="FlandersArtSans-Regular" panose="020B0604020202020204" charset="0"/>
                <a:hlinkClick r:id="rId3"/>
              </a:rPr>
              <a:t>://data.vlaanderen.be/cms/openbaardomein</a:t>
            </a:r>
            <a:r>
              <a:rPr lang="en-US" sz="2000" dirty="0">
                <a:latin typeface="FlandersArtSans-Regular" panose="020B0604020202020204" charset="0"/>
              </a:rPr>
              <a:t> </a:t>
            </a:r>
            <a:endParaRPr sz="2000" dirty="0">
              <a:latin typeface="FlandersArtSans-Regular" panose="020B0604020202020204" charset="0"/>
            </a:endParaRPr>
          </a:p>
          <a:p>
            <a:pPr marL="342900" indent="-342900">
              <a:lnSpc>
                <a:spcPct val="150000"/>
              </a:lnSpc>
            </a:pPr>
            <a:endParaRPr dirty="0">
              <a:latin typeface="FlandersArtSans-Regular" panose="020B0604020202020204" charset="0"/>
            </a:endParaRPr>
          </a:p>
        </p:txBody>
      </p:sp>
      <p:sp>
        <p:nvSpPr>
          <p:cNvPr id="577" name="Shape 577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FlandersArtSans-Bold" panose="020B0604020202020204" charset="0"/>
              </a:rPr>
              <a:t>3 - Applicatieprofiel</a:t>
            </a:r>
            <a:endParaRPr dirty="0">
              <a:latin typeface="FlandersArtSans-Bold" panose="020B0604020202020204" charset="0"/>
            </a:endParaRPr>
          </a:p>
        </p:txBody>
      </p:sp>
      <p:sp>
        <p:nvSpPr>
          <p:cNvPr id="578" name="Shape 578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fld id="{00000000-1234-1234-1234-123412341234}" type="slidenum">
              <a:rPr lang="nl-BE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70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45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hape 596"/>
          <p:cNvSpPr/>
          <p:nvPr/>
        </p:nvSpPr>
        <p:spPr>
          <a:xfrm>
            <a:off x="681051" y="5445430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Gebied</a:t>
            </a:r>
            <a:endParaRPr sz="17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597"/>
          <p:cNvSpPr/>
          <p:nvPr/>
        </p:nvSpPr>
        <p:spPr>
          <a:xfrm>
            <a:off x="2815400" y="5445425"/>
            <a:ext cx="19701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nl-BE" sz="1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Wegzone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3162300"/>
            <a:ext cx="890270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914414" y="3162300"/>
            <a:ext cx="9915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893300" y="3181084"/>
            <a:ext cx="0" cy="36769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0" y="6858001"/>
            <a:ext cx="990600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0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1714" y="3204224"/>
            <a:ext cx="9047088" cy="25488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69700" y="3204224"/>
            <a:ext cx="8858702" cy="36664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95900" y="0"/>
            <a:ext cx="4610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605"/>
          <p:cNvSpPr/>
          <p:nvPr/>
        </p:nvSpPr>
        <p:spPr>
          <a:xfrm>
            <a:off x="6863080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Deel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06"/>
          <p:cNvSpPr/>
          <p:nvPr/>
        </p:nvSpPr>
        <p:spPr>
          <a:xfrm>
            <a:off x="7924812" y="1326737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Fietspad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607"/>
          <p:cNvSpPr/>
          <p:nvPr/>
        </p:nvSpPr>
        <p:spPr>
          <a:xfrm>
            <a:off x="5471900" y="1326725"/>
            <a:ext cx="1843200" cy="9159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Fysiek voorkomen:</a:t>
            </a:r>
            <a:endParaRPr sz="1800" i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Cementbeton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71901" y="2487218"/>
            <a:ext cx="1843200" cy="263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Verharding die opgebouwd is uit zeer hard materiaal bestaande uit cement met zand, grind of steenstukken en water.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81766" y="2452289"/>
            <a:ext cx="1843200" cy="3137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Een zone binnen de binnen- of buitenberm en geschikt voor fiets- en/of bromfietsverkeer klasse A en aldus aangegeven via verticale en/of horizontale signalisatie.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95900" y="0"/>
            <a:ext cx="4610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605"/>
          <p:cNvSpPr/>
          <p:nvPr/>
        </p:nvSpPr>
        <p:spPr>
          <a:xfrm>
            <a:off x="5678600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06"/>
          <p:cNvSpPr/>
          <p:nvPr/>
        </p:nvSpPr>
        <p:spPr>
          <a:xfrm>
            <a:off x="7924812" y="16623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C8B8C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Openbaar Toilet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8600" y="1349426"/>
            <a:ext cx="4089412" cy="1812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Een toilet dat bestemd is voor algemeen gebruik en dat zich bevindt in de openbare ruimte of op een locatie met veel passanten, zoals in trein- of benzinestations, of op een evenemententerrein.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146300" y="3162300"/>
            <a:ext cx="1638300" cy="1841500"/>
          </a:xfrm>
          <a:custGeom>
            <a:avLst/>
            <a:gdLst>
              <a:gd name="connsiteX0" fmla="*/ 0 w 1879600"/>
              <a:gd name="connsiteY0" fmla="*/ 0 h 1739900"/>
              <a:gd name="connsiteX1" fmla="*/ 1879600 w 1879600"/>
              <a:gd name="connsiteY1" fmla="*/ 0 h 1739900"/>
              <a:gd name="connsiteX2" fmla="*/ 1879600 w 1879600"/>
              <a:gd name="connsiteY2" fmla="*/ 1739900 h 1739900"/>
              <a:gd name="connsiteX3" fmla="*/ 0 w 1879600"/>
              <a:gd name="connsiteY3" fmla="*/ 1739900 h 1739900"/>
              <a:gd name="connsiteX4" fmla="*/ 0 w 1879600"/>
              <a:gd name="connsiteY4" fmla="*/ 0 h 1739900"/>
              <a:gd name="connsiteX0" fmla="*/ 0 w 1879600"/>
              <a:gd name="connsiteY0" fmla="*/ 0 h 1739900"/>
              <a:gd name="connsiteX1" fmla="*/ 1879600 w 1879600"/>
              <a:gd name="connsiteY1" fmla="*/ 0 h 1739900"/>
              <a:gd name="connsiteX2" fmla="*/ 1816100 w 1879600"/>
              <a:gd name="connsiteY2" fmla="*/ 1422400 h 1739900"/>
              <a:gd name="connsiteX3" fmla="*/ 0 w 1879600"/>
              <a:gd name="connsiteY3" fmla="*/ 1739900 h 1739900"/>
              <a:gd name="connsiteX4" fmla="*/ 0 w 1879600"/>
              <a:gd name="connsiteY4" fmla="*/ 0 h 1739900"/>
              <a:gd name="connsiteX0" fmla="*/ 0 w 1879600"/>
              <a:gd name="connsiteY0" fmla="*/ 0 h 1841500"/>
              <a:gd name="connsiteX1" fmla="*/ 1879600 w 1879600"/>
              <a:gd name="connsiteY1" fmla="*/ 0 h 1841500"/>
              <a:gd name="connsiteX2" fmla="*/ 1816100 w 1879600"/>
              <a:gd name="connsiteY2" fmla="*/ 1422400 h 1841500"/>
              <a:gd name="connsiteX3" fmla="*/ 139700 w 1879600"/>
              <a:gd name="connsiteY3" fmla="*/ 1841500 h 1841500"/>
              <a:gd name="connsiteX4" fmla="*/ 0 w 1879600"/>
              <a:gd name="connsiteY4" fmla="*/ 0 h 1841500"/>
              <a:gd name="connsiteX0" fmla="*/ 0 w 1879600"/>
              <a:gd name="connsiteY0" fmla="*/ 165100 h 1841500"/>
              <a:gd name="connsiteX1" fmla="*/ 1879600 w 1879600"/>
              <a:gd name="connsiteY1" fmla="*/ 0 h 1841500"/>
              <a:gd name="connsiteX2" fmla="*/ 1816100 w 1879600"/>
              <a:gd name="connsiteY2" fmla="*/ 1422400 h 1841500"/>
              <a:gd name="connsiteX3" fmla="*/ 139700 w 1879600"/>
              <a:gd name="connsiteY3" fmla="*/ 1841500 h 1841500"/>
              <a:gd name="connsiteX4" fmla="*/ 0 w 1879600"/>
              <a:gd name="connsiteY4" fmla="*/ 165100 h 1841500"/>
              <a:gd name="connsiteX0" fmla="*/ 0 w 1816100"/>
              <a:gd name="connsiteY0" fmla="*/ 152400 h 1828800"/>
              <a:gd name="connsiteX1" fmla="*/ 1778000 w 1816100"/>
              <a:gd name="connsiteY1" fmla="*/ 0 h 1828800"/>
              <a:gd name="connsiteX2" fmla="*/ 1816100 w 1816100"/>
              <a:gd name="connsiteY2" fmla="*/ 1409700 h 1828800"/>
              <a:gd name="connsiteX3" fmla="*/ 139700 w 1816100"/>
              <a:gd name="connsiteY3" fmla="*/ 1828800 h 1828800"/>
              <a:gd name="connsiteX4" fmla="*/ 0 w 1816100"/>
              <a:gd name="connsiteY4" fmla="*/ 152400 h 1828800"/>
              <a:gd name="connsiteX0" fmla="*/ 0 w 1778000"/>
              <a:gd name="connsiteY0" fmla="*/ 152400 h 1828800"/>
              <a:gd name="connsiteX1" fmla="*/ 1778000 w 1778000"/>
              <a:gd name="connsiteY1" fmla="*/ 0 h 1828800"/>
              <a:gd name="connsiteX2" fmla="*/ 1638300 w 1778000"/>
              <a:gd name="connsiteY2" fmla="*/ 1422400 h 1828800"/>
              <a:gd name="connsiteX3" fmla="*/ 139700 w 1778000"/>
              <a:gd name="connsiteY3" fmla="*/ 1828800 h 1828800"/>
              <a:gd name="connsiteX4" fmla="*/ 0 w 1778000"/>
              <a:gd name="connsiteY4" fmla="*/ 152400 h 1828800"/>
              <a:gd name="connsiteX0" fmla="*/ 0 w 1638300"/>
              <a:gd name="connsiteY0" fmla="*/ 114300 h 1790700"/>
              <a:gd name="connsiteX1" fmla="*/ 1600200 w 1638300"/>
              <a:gd name="connsiteY1" fmla="*/ 0 h 1790700"/>
              <a:gd name="connsiteX2" fmla="*/ 1638300 w 1638300"/>
              <a:gd name="connsiteY2" fmla="*/ 1384300 h 1790700"/>
              <a:gd name="connsiteX3" fmla="*/ 139700 w 1638300"/>
              <a:gd name="connsiteY3" fmla="*/ 1790700 h 1790700"/>
              <a:gd name="connsiteX4" fmla="*/ 0 w 1638300"/>
              <a:gd name="connsiteY4" fmla="*/ 114300 h 1790700"/>
              <a:gd name="connsiteX0" fmla="*/ 0 w 1638300"/>
              <a:gd name="connsiteY0" fmla="*/ 165100 h 1841500"/>
              <a:gd name="connsiteX1" fmla="*/ 1587500 w 1638300"/>
              <a:gd name="connsiteY1" fmla="*/ 0 h 1841500"/>
              <a:gd name="connsiteX2" fmla="*/ 1638300 w 1638300"/>
              <a:gd name="connsiteY2" fmla="*/ 1435100 h 1841500"/>
              <a:gd name="connsiteX3" fmla="*/ 139700 w 1638300"/>
              <a:gd name="connsiteY3" fmla="*/ 1841500 h 1841500"/>
              <a:gd name="connsiteX4" fmla="*/ 0 w 1638300"/>
              <a:gd name="connsiteY4" fmla="*/ 16510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1841500">
                <a:moveTo>
                  <a:pt x="0" y="165100"/>
                </a:moveTo>
                <a:lnTo>
                  <a:pt x="1587500" y="0"/>
                </a:lnTo>
                <a:lnTo>
                  <a:pt x="1638300" y="1435100"/>
                </a:lnTo>
                <a:lnTo>
                  <a:pt x="139700" y="1841500"/>
                </a:lnTo>
                <a:lnTo>
                  <a:pt x="0" y="1651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Shape 623"/>
          <p:cNvGraphicFramePr/>
          <p:nvPr>
            <p:extLst>
              <p:ext uri="{D42A27DB-BD31-4B8C-83A1-F6EECF244321}">
                <p14:modId xmlns:p14="http://schemas.microsoft.com/office/powerpoint/2010/main" val="1755160558"/>
              </p:ext>
            </p:extLst>
          </p:nvPr>
        </p:nvGraphicFramePr>
        <p:xfrm>
          <a:off x="5678600" y="3429000"/>
          <a:ext cx="4087250" cy="2773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geometrie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4.0416,50.9268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err="1" smtClean="0">
                          <a:latin typeface="FlandersArtSans-Regular" panose="020B0604020202020204" charset="0"/>
                        </a:rPr>
                        <a:t>nauwkerugiheid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materiaal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latin typeface="FlandersArtSans-Regular" panose="020B0604020202020204" charset="0"/>
                        </a:rPr>
                        <a:t>staal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err="1" smtClean="0">
                          <a:latin typeface="FlandersArtSans-Regular" panose="020B0604020202020204" charset="0"/>
                        </a:rPr>
                        <a:t>verzinkbaar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err="1" smtClean="0">
                          <a:latin typeface="FlandersArtSans-Regular" panose="020B0604020202020204" charset="0"/>
                        </a:rPr>
                        <a:t>false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verplaatsbaar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err="1" smtClean="0">
                          <a:latin typeface="FlandersArtSans-Regular" panose="020B0604020202020204" charset="0"/>
                        </a:rPr>
                        <a:t>false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5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introductie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Standaarden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Linkende</a:t>
            </a:r>
            <a:r>
              <a:rPr lang="en-US" dirty="0" smtClean="0"/>
              <a:t> </a:t>
            </a:r>
            <a:r>
              <a:rPr lang="en-US" dirty="0" err="1" smtClean="0"/>
              <a:t>Organisaties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3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4610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605"/>
          <p:cNvSpPr/>
          <p:nvPr/>
        </p:nvSpPr>
        <p:spPr>
          <a:xfrm>
            <a:off x="382700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06"/>
          <p:cNvSpPr/>
          <p:nvPr/>
        </p:nvSpPr>
        <p:spPr>
          <a:xfrm>
            <a:off x="2493088" y="16623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C8B8C8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Fietsstalling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700" y="1349426"/>
            <a:ext cx="4089412" cy="1476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Een fietsstalling is het geheel aan palen en/of verankeringspunten van een constructie bestemd voor het vastmaken van fietsen, gelegen op het openbare domein.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781800" y="3943351"/>
            <a:ext cx="1676400" cy="584200"/>
          </a:xfrm>
          <a:custGeom>
            <a:avLst/>
            <a:gdLst>
              <a:gd name="connsiteX0" fmla="*/ 0 w 1879600"/>
              <a:gd name="connsiteY0" fmla="*/ 0 h 1739900"/>
              <a:gd name="connsiteX1" fmla="*/ 1879600 w 1879600"/>
              <a:gd name="connsiteY1" fmla="*/ 0 h 1739900"/>
              <a:gd name="connsiteX2" fmla="*/ 1879600 w 1879600"/>
              <a:gd name="connsiteY2" fmla="*/ 1739900 h 1739900"/>
              <a:gd name="connsiteX3" fmla="*/ 0 w 1879600"/>
              <a:gd name="connsiteY3" fmla="*/ 1739900 h 1739900"/>
              <a:gd name="connsiteX4" fmla="*/ 0 w 1879600"/>
              <a:gd name="connsiteY4" fmla="*/ 0 h 1739900"/>
              <a:gd name="connsiteX0" fmla="*/ 0 w 1879600"/>
              <a:gd name="connsiteY0" fmla="*/ 0 h 1739900"/>
              <a:gd name="connsiteX1" fmla="*/ 1879600 w 1879600"/>
              <a:gd name="connsiteY1" fmla="*/ 0 h 1739900"/>
              <a:gd name="connsiteX2" fmla="*/ 1816100 w 1879600"/>
              <a:gd name="connsiteY2" fmla="*/ 1422400 h 1739900"/>
              <a:gd name="connsiteX3" fmla="*/ 0 w 1879600"/>
              <a:gd name="connsiteY3" fmla="*/ 1739900 h 1739900"/>
              <a:gd name="connsiteX4" fmla="*/ 0 w 1879600"/>
              <a:gd name="connsiteY4" fmla="*/ 0 h 1739900"/>
              <a:gd name="connsiteX0" fmla="*/ 0 w 1879600"/>
              <a:gd name="connsiteY0" fmla="*/ 0 h 1841500"/>
              <a:gd name="connsiteX1" fmla="*/ 1879600 w 1879600"/>
              <a:gd name="connsiteY1" fmla="*/ 0 h 1841500"/>
              <a:gd name="connsiteX2" fmla="*/ 1816100 w 1879600"/>
              <a:gd name="connsiteY2" fmla="*/ 1422400 h 1841500"/>
              <a:gd name="connsiteX3" fmla="*/ 139700 w 1879600"/>
              <a:gd name="connsiteY3" fmla="*/ 1841500 h 1841500"/>
              <a:gd name="connsiteX4" fmla="*/ 0 w 1879600"/>
              <a:gd name="connsiteY4" fmla="*/ 0 h 1841500"/>
              <a:gd name="connsiteX0" fmla="*/ 0 w 1879600"/>
              <a:gd name="connsiteY0" fmla="*/ 165100 h 1841500"/>
              <a:gd name="connsiteX1" fmla="*/ 1879600 w 1879600"/>
              <a:gd name="connsiteY1" fmla="*/ 0 h 1841500"/>
              <a:gd name="connsiteX2" fmla="*/ 1816100 w 1879600"/>
              <a:gd name="connsiteY2" fmla="*/ 1422400 h 1841500"/>
              <a:gd name="connsiteX3" fmla="*/ 139700 w 1879600"/>
              <a:gd name="connsiteY3" fmla="*/ 1841500 h 1841500"/>
              <a:gd name="connsiteX4" fmla="*/ 0 w 1879600"/>
              <a:gd name="connsiteY4" fmla="*/ 165100 h 1841500"/>
              <a:gd name="connsiteX0" fmla="*/ 0 w 1816100"/>
              <a:gd name="connsiteY0" fmla="*/ 152400 h 1828800"/>
              <a:gd name="connsiteX1" fmla="*/ 1778000 w 1816100"/>
              <a:gd name="connsiteY1" fmla="*/ 0 h 1828800"/>
              <a:gd name="connsiteX2" fmla="*/ 1816100 w 1816100"/>
              <a:gd name="connsiteY2" fmla="*/ 1409700 h 1828800"/>
              <a:gd name="connsiteX3" fmla="*/ 139700 w 1816100"/>
              <a:gd name="connsiteY3" fmla="*/ 1828800 h 1828800"/>
              <a:gd name="connsiteX4" fmla="*/ 0 w 1816100"/>
              <a:gd name="connsiteY4" fmla="*/ 152400 h 1828800"/>
              <a:gd name="connsiteX0" fmla="*/ 0 w 1778000"/>
              <a:gd name="connsiteY0" fmla="*/ 152400 h 1828800"/>
              <a:gd name="connsiteX1" fmla="*/ 1778000 w 1778000"/>
              <a:gd name="connsiteY1" fmla="*/ 0 h 1828800"/>
              <a:gd name="connsiteX2" fmla="*/ 1638300 w 1778000"/>
              <a:gd name="connsiteY2" fmla="*/ 1422400 h 1828800"/>
              <a:gd name="connsiteX3" fmla="*/ 139700 w 1778000"/>
              <a:gd name="connsiteY3" fmla="*/ 1828800 h 1828800"/>
              <a:gd name="connsiteX4" fmla="*/ 0 w 1778000"/>
              <a:gd name="connsiteY4" fmla="*/ 152400 h 1828800"/>
              <a:gd name="connsiteX0" fmla="*/ 0 w 1638300"/>
              <a:gd name="connsiteY0" fmla="*/ 114300 h 1790700"/>
              <a:gd name="connsiteX1" fmla="*/ 1600200 w 1638300"/>
              <a:gd name="connsiteY1" fmla="*/ 0 h 1790700"/>
              <a:gd name="connsiteX2" fmla="*/ 1638300 w 1638300"/>
              <a:gd name="connsiteY2" fmla="*/ 1384300 h 1790700"/>
              <a:gd name="connsiteX3" fmla="*/ 139700 w 1638300"/>
              <a:gd name="connsiteY3" fmla="*/ 1790700 h 1790700"/>
              <a:gd name="connsiteX4" fmla="*/ 0 w 1638300"/>
              <a:gd name="connsiteY4" fmla="*/ 114300 h 1790700"/>
              <a:gd name="connsiteX0" fmla="*/ 0 w 1638300"/>
              <a:gd name="connsiteY0" fmla="*/ 165100 h 1841500"/>
              <a:gd name="connsiteX1" fmla="*/ 1587500 w 1638300"/>
              <a:gd name="connsiteY1" fmla="*/ 0 h 1841500"/>
              <a:gd name="connsiteX2" fmla="*/ 1638300 w 1638300"/>
              <a:gd name="connsiteY2" fmla="*/ 1435100 h 1841500"/>
              <a:gd name="connsiteX3" fmla="*/ 139700 w 1638300"/>
              <a:gd name="connsiteY3" fmla="*/ 1841500 h 1841500"/>
              <a:gd name="connsiteX4" fmla="*/ 0 w 1638300"/>
              <a:gd name="connsiteY4" fmla="*/ 165100 h 1841500"/>
              <a:gd name="connsiteX0" fmla="*/ 0 w 1638300"/>
              <a:gd name="connsiteY0" fmla="*/ 165100 h 1676400"/>
              <a:gd name="connsiteX1" fmla="*/ 1587500 w 1638300"/>
              <a:gd name="connsiteY1" fmla="*/ 0 h 1676400"/>
              <a:gd name="connsiteX2" fmla="*/ 1638300 w 1638300"/>
              <a:gd name="connsiteY2" fmla="*/ 1435100 h 1676400"/>
              <a:gd name="connsiteX3" fmla="*/ 762000 w 1638300"/>
              <a:gd name="connsiteY3" fmla="*/ 1676400 h 1676400"/>
              <a:gd name="connsiteX4" fmla="*/ 0 w 1638300"/>
              <a:gd name="connsiteY4" fmla="*/ 165100 h 1676400"/>
              <a:gd name="connsiteX0" fmla="*/ 0 w 1714500"/>
              <a:gd name="connsiteY0" fmla="*/ 1574800 h 1676400"/>
              <a:gd name="connsiteX1" fmla="*/ 1663700 w 1714500"/>
              <a:gd name="connsiteY1" fmla="*/ 0 h 1676400"/>
              <a:gd name="connsiteX2" fmla="*/ 1714500 w 1714500"/>
              <a:gd name="connsiteY2" fmla="*/ 1435100 h 1676400"/>
              <a:gd name="connsiteX3" fmla="*/ 838200 w 1714500"/>
              <a:gd name="connsiteY3" fmla="*/ 1676400 h 1676400"/>
              <a:gd name="connsiteX4" fmla="*/ 0 w 1714500"/>
              <a:gd name="connsiteY4" fmla="*/ 1574800 h 1676400"/>
              <a:gd name="connsiteX0" fmla="*/ 0 w 1714500"/>
              <a:gd name="connsiteY0" fmla="*/ 609600 h 711200"/>
              <a:gd name="connsiteX1" fmla="*/ 1104900 w 1714500"/>
              <a:gd name="connsiteY1" fmla="*/ 0 h 711200"/>
              <a:gd name="connsiteX2" fmla="*/ 1714500 w 1714500"/>
              <a:gd name="connsiteY2" fmla="*/ 469900 h 711200"/>
              <a:gd name="connsiteX3" fmla="*/ 838200 w 1714500"/>
              <a:gd name="connsiteY3" fmla="*/ 711200 h 711200"/>
              <a:gd name="connsiteX4" fmla="*/ 0 w 1714500"/>
              <a:gd name="connsiteY4" fmla="*/ 609600 h 711200"/>
              <a:gd name="connsiteX0" fmla="*/ 0 w 1676400"/>
              <a:gd name="connsiteY0" fmla="*/ 609600 h 711200"/>
              <a:gd name="connsiteX1" fmla="*/ 1104900 w 1676400"/>
              <a:gd name="connsiteY1" fmla="*/ 0 h 711200"/>
              <a:gd name="connsiteX2" fmla="*/ 1676400 w 1676400"/>
              <a:gd name="connsiteY2" fmla="*/ 139700 h 711200"/>
              <a:gd name="connsiteX3" fmla="*/ 838200 w 1676400"/>
              <a:gd name="connsiteY3" fmla="*/ 711200 h 711200"/>
              <a:gd name="connsiteX4" fmla="*/ 0 w 1676400"/>
              <a:gd name="connsiteY4" fmla="*/ 609600 h 711200"/>
              <a:gd name="connsiteX0" fmla="*/ 0 w 1676400"/>
              <a:gd name="connsiteY0" fmla="*/ 482600 h 584200"/>
              <a:gd name="connsiteX1" fmla="*/ 1016000 w 1676400"/>
              <a:gd name="connsiteY1" fmla="*/ 0 h 584200"/>
              <a:gd name="connsiteX2" fmla="*/ 1676400 w 1676400"/>
              <a:gd name="connsiteY2" fmla="*/ 12700 h 584200"/>
              <a:gd name="connsiteX3" fmla="*/ 838200 w 1676400"/>
              <a:gd name="connsiteY3" fmla="*/ 584200 h 584200"/>
              <a:gd name="connsiteX4" fmla="*/ 0 w 1676400"/>
              <a:gd name="connsiteY4" fmla="*/ 4826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6400" h="584200">
                <a:moveTo>
                  <a:pt x="0" y="482600"/>
                </a:moveTo>
                <a:lnTo>
                  <a:pt x="1016000" y="0"/>
                </a:lnTo>
                <a:lnTo>
                  <a:pt x="1676400" y="12700"/>
                </a:lnTo>
                <a:lnTo>
                  <a:pt x="838200" y="584200"/>
                </a:lnTo>
                <a:lnTo>
                  <a:pt x="0" y="482600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6" name="Shape 623"/>
          <p:cNvGraphicFramePr/>
          <p:nvPr>
            <p:extLst>
              <p:ext uri="{D42A27DB-BD31-4B8C-83A1-F6EECF244321}">
                <p14:modId xmlns:p14="http://schemas.microsoft.com/office/powerpoint/2010/main" val="39784935"/>
              </p:ext>
            </p:extLst>
          </p:nvPr>
        </p:nvGraphicFramePr>
        <p:xfrm>
          <a:off x="382700" y="3429000"/>
          <a:ext cx="4087250" cy="27734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geometrie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4.0432,50.9259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err="1" smtClean="0">
                          <a:latin typeface="FlandersArtSans-Regular" panose="020B0604020202020204" charset="0"/>
                        </a:rPr>
                        <a:t>nauwkerugiheid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materiaal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 smtClean="0">
                          <a:latin typeface="FlandersArtSans-Regular" panose="020B0604020202020204" charset="0"/>
                        </a:rPr>
                        <a:t>staal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afsluitbaar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err="1" smtClean="0">
                          <a:latin typeface="FlandersArtSans-Regular" panose="020B0604020202020204" charset="0"/>
                        </a:rPr>
                        <a:t>false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overdekt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err="1" smtClean="0">
                          <a:latin typeface="FlandersArtSans-Regular" panose="020B0604020202020204" charset="0"/>
                        </a:rPr>
                        <a:t>false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capaciteit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8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75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681038" y="365126"/>
            <a:ext cx="85440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nl-BE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>
            <a:spLocks noGrp="1"/>
          </p:cNvSpPr>
          <p:nvPr>
            <p:ph type="sldNum" idx="12"/>
          </p:nvPr>
        </p:nvSpPr>
        <p:spPr>
          <a:xfrm>
            <a:off x="8689202" y="6558837"/>
            <a:ext cx="739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nl-BE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13519"/>
          <a:stretch/>
        </p:blipFill>
        <p:spPr>
          <a:xfrm>
            <a:off x="0" y="1"/>
            <a:ext cx="9906000" cy="687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22828" y="6505035"/>
            <a:ext cx="1983172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Bron</a:t>
            </a:r>
            <a:r>
              <a:rPr lang="en-US" dirty="0" smtClean="0">
                <a:solidFill>
                  <a:schemeClr val="bg1"/>
                </a:solidFill>
              </a:rPr>
              <a:t>: Google Maps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46101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605"/>
          <p:cNvSpPr/>
          <p:nvPr/>
        </p:nvSpPr>
        <p:spPr>
          <a:xfrm>
            <a:off x="382700" y="166232"/>
            <a:ext cx="1429800" cy="9159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Calibri"/>
              <a:buNone/>
            </a:pPr>
            <a:r>
              <a:rPr lang="nl-BE" sz="1799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</a:t>
            </a:r>
            <a:endParaRPr sz="179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606"/>
          <p:cNvSpPr/>
          <p:nvPr/>
        </p:nvSpPr>
        <p:spPr>
          <a:xfrm>
            <a:off x="2470781" y="166232"/>
            <a:ext cx="1843200" cy="9159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nl-BE" sz="1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Opgaande boom</a:t>
            </a:r>
            <a:endParaRPr sz="1800" b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700" y="1349426"/>
            <a:ext cx="4089412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Een </a:t>
            </a:r>
            <a:r>
              <a:rPr lang="nl-NL" dirty="0"/>
              <a:t>boom waarvan de vorm van de kruin overeenkomt met zijn natuurlijke, </a:t>
            </a:r>
            <a:r>
              <a:rPr lang="nl-NL" dirty="0" err="1"/>
              <a:t>soortgebonden</a:t>
            </a:r>
            <a:r>
              <a:rPr lang="nl-NL" dirty="0"/>
              <a:t> </a:t>
            </a:r>
            <a:r>
              <a:rPr lang="nl-NL" dirty="0" smtClean="0"/>
              <a:t>habitus(…)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40700" y="-1"/>
            <a:ext cx="548502" cy="40920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Shape 623"/>
          <p:cNvGraphicFramePr/>
          <p:nvPr>
            <p:extLst>
              <p:ext uri="{D42A27DB-BD31-4B8C-83A1-F6EECF244321}">
                <p14:modId xmlns:p14="http://schemas.microsoft.com/office/powerpoint/2010/main" val="1186083717"/>
              </p:ext>
            </p:extLst>
          </p:nvPr>
        </p:nvGraphicFramePr>
        <p:xfrm>
          <a:off x="261425" y="2970850"/>
          <a:ext cx="4087250" cy="3383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>
                          <a:latin typeface="FlandersArtSans-Regular" panose="020B0604020202020204" charset="0"/>
                        </a:rPr>
                        <a:t>conditie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>
                          <a:latin typeface="FlandersArtSans-Regular" panose="020B0604020202020204" charset="0"/>
                        </a:rPr>
                        <a:t>Goed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groeifase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>
                          <a:latin typeface="FlandersArtSans-Regular" panose="020B0604020202020204" charset="0"/>
                        </a:rPr>
                        <a:t>Aanslagfase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>
                          <a:latin typeface="FlandersArtSans-Regular" panose="020B0604020202020204" charset="0"/>
                        </a:rPr>
                        <a:t>geometrie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>
                          <a:latin typeface="FlandersArtSans-Regular" panose="020B0604020202020204" charset="0"/>
                        </a:rPr>
                        <a:t>4.0416,50.9268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>
                          <a:latin typeface="FlandersArtSans-Regular" panose="020B0604020202020204" charset="0"/>
                        </a:rPr>
                        <a:t>hoogte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>
                          <a:latin typeface="FlandersArtSans-Regular" panose="020B0604020202020204" charset="0"/>
                        </a:rPr>
                        <a:t>3,40m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>
                          <a:latin typeface="FlandersArtSans-Regular" panose="020B0604020202020204" charset="0"/>
                        </a:rPr>
                        <a:t>plantDatum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>
                          <a:latin typeface="FlandersArtSans-Regular" panose="020B0604020202020204" charset="0"/>
                        </a:rPr>
                        <a:t>2017-05-02</a:t>
                      </a:r>
                      <a:endParaRPr sz="1400" u="none" strike="noStrike" cap="none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soortnaam w</a:t>
                      </a:r>
                      <a:r>
                        <a:rPr lang="nl-BE" sz="1400" dirty="0" smtClean="0">
                          <a:latin typeface="FlandersArtSans-Regular" panose="020B0604020202020204" charset="0"/>
                        </a:rPr>
                        <a:t>etenschappelijk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soortnaam Nederlands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  <a:endParaRPr sz="1400" u="none" strike="noStrike" cap="none" dirty="0">
                        <a:latin typeface="FlandersArtSans-Regular" panose="020B060402020202020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nl-BE" sz="1400" u="none" strike="noStrike" cap="none" dirty="0" smtClean="0">
                          <a:latin typeface="FlandersArtSans-Regular" panose="020B0604020202020204" charset="0"/>
                        </a:rPr>
                        <a:t>…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25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Lokale</a:t>
            </a:r>
            <a:r>
              <a:rPr lang="en-US" dirty="0" smtClean="0"/>
              <a:t> </a:t>
            </a:r>
            <a:r>
              <a:rPr lang="en-US" dirty="0" err="1" smtClean="0"/>
              <a:t>Besluiten</a:t>
            </a:r>
            <a:r>
              <a:rPr lang="en-US" dirty="0" smtClean="0"/>
              <a:t> &amp; </a:t>
            </a:r>
            <a:r>
              <a:rPr lang="en-US" dirty="0" err="1" smtClean="0"/>
              <a:t>Mobiliteit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Huidige situatie</a:t>
            </a:r>
          </a:p>
          <a:p>
            <a:pPr lvl="2"/>
            <a:endParaRPr lang="nl-NL" dirty="0" smtClean="0"/>
          </a:p>
          <a:p>
            <a:pPr lvl="2"/>
            <a:endParaRPr lang="nl-NL" dirty="0" smtClean="0"/>
          </a:p>
          <a:p>
            <a:endParaRPr lang="nl-NL" dirty="0" smtClean="0"/>
          </a:p>
          <a:p>
            <a:pPr lvl="1"/>
            <a:endParaRPr lang="nl-NL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LBLOD | Context</a:t>
            </a:r>
            <a:endParaRPr lang="en-US" dirty="0"/>
          </a:p>
        </p:txBody>
      </p:sp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1341" y="3002453"/>
            <a:ext cx="1532998" cy="153299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4174612" y="2545471"/>
            <a:ext cx="155677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Lokaal</a:t>
            </a:r>
            <a:r>
              <a:rPr lang="en-GB" dirty="0" smtClean="0"/>
              <a:t> </a:t>
            </a:r>
            <a:r>
              <a:rPr lang="en-GB" dirty="0" err="1" smtClean="0"/>
              <a:t>bestuur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3"/>
            <a:endCxn id="13" idx="1"/>
          </p:cNvCxnSpPr>
          <p:nvPr/>
        </p:nvCxnSpPr>
        <p:spPr>
          <a:xfrm flipV="1">
            <a:off x="5694339" y="3768949"/>
            <a:ext cx="2004476" cy="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58263" y="3507340"/>
            <a:ext cx="1161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err="1" smtClean="0"/>
              <a:t>Opmaken</a:t>
            </a:r>
            <a:r>
              <a:rPr lang="en-GB" sz="1400" dirty="0" smtClean="0"/>
              <a:t> </a:t>
            </a:r>
          </a:p>
          <a:p>
            <a:pPr algn="ctr"/>
            <a:r>
              <a:rPr lang="en-GB" sz="1400" dirty="0" smtClean="0"/>
              <a:t>van </a:t>
            </a:r>
            <a:r>
              <a:rPr lang="en-GB" sz="1400" dirty="0" err="1" smtClean="0"/>
              <a:t>besluiten</a:t>
            </a:r>
            <a:endParaRPr lang="en-US" sz="1400" dirty="0"/>
          </a:p>
        </p:txBody>
      </p:sp>
      <p:sp>
        <p:nvSpPr>
          <p:cNvPr id="13" name="Vertical Scroll 12"/>
          <p:cNvSpPr/>
          <p:nvPr/>
        </p:nvSpPr>
        <p:spPr>
          <a:xfrm>
            <a:off x="7548388" y="2949589"/>
            <a:ext cx="1203415" cy="1638720"/>
          </a:xfrm>
          <a:prstGeom prst="vertic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Magnetic Disk 32"/>
          <p:cNvSpPr/>
          <p:nvPr/>
        </p:nvSpPr>
        <p:spPr>
          <a:xfrm>
            <a:off x="1134430" y="3265451"/>
            <a:ext cx="1502979" cy="1006996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Mandaten</a:t>
            </a:r>
            <a:r>
              <a:rPr lang="en-GB" sz="1400" dirty="0" smtClean="0"/>
              <a:t>-databank</a:t>
            </a:r>
            <a:endParaRPr lang="en-US" sz="1400" dirty="0"/>
          </a:p>
        </p:txBody>
      </p:sp>
      <p:cxnSp>
        <p:nvCxnSpPr>
          <p:cNvPr id="11" name="Straight Arrow Connector 10"/>
          <p:cNvCxnSpPr>
            <a:stCxn id="5" idx="1"/>
            <a:endCxn id="33" idx="4"/>
          </p:cNvCxnSpPr>
          <p:nvPr/>
        </p:nvCxnSpPr>
        <p:spPr>
          <a:xfrm flipH="1" flipV="1">
            <a:off x="2637409" y="3768949"/>
            <a:ext cx="1523932" cy="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28686" y="3507339"/>
            <a:ext cx="875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err="1" smtClean="0"/>
              <a:t>Manuele</a:t>
            </a:r>
            <a:r>
              <a:rPr lang="en-GB" sz="1400" dirty="0" smtClean="0"/>
              <a:t> </a:t>
            </a:r>
          </a:p>
          <a:p>
            <a:pPr algn="ctr"/>
            <a:r>
              <a:rPr lang="en-GB" sz="1400" dirty="0" err="1" smtClean="0"/>
              <a:t>ingave</a:t>
            </a:r>
            <a:endParaRPr lang="en-US" sz="1400" dirty="0"/>
          </a:p>
        </p:txBody>
      </p:sp>
      <p:cxnSp>
        <p:nvCxnSpPr>
          <p:cNvPr id="36" name="Straight Arrow Connector 35"/>
          <p:cNvCxnSpPr>
            <a:stCxn id="5" idx="2"/>
          </p:cNvCxnSpPr>
          <p:nvPr/>
        </p:nvCxnSpPr>
        <p:spPr>
          <a:xfrm flipH="1">
            <a:off x="4927839" y="4535451"/>
            <a:ext cx="1" cy="1045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4340016" y="5756346"/>
            <a:ext cx="1175646" cy="598685"/>
            <a:chOff x="4185549" y="5360072"/>
            <a:chExt cx="1175646" cy="598685"/>
          </a:xfrm>
        </p:grpSpPr>
        <p:sp>
          <p:nvSpPr>
            <p:cNvPr id="18" name="Flowchart: Process 17"/>
            <p:cNvSpPr/>
            <p:nvPr/>
          </p:nvSpPr>
          <p:spPr>
            <a:xfrm>
              <a:off x="4185550" y="5360072"/>
              <a:ext cx="1175645" cy="598685"/>
            </a:xfrm>
            <a:prstGeom prst="flowChartProcess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Manual Operation 20"/>
            <p:cNvSpPr/>
            <p:nvPr/>
          </p:nvSpPr>
          <p:spPr>
            <a:xfrm>
              <a:off x="4185549" y="5360072"/>
              <a:ext cx="1175645" cy="336127"/>
            </a:xfrm>
            <a:prstGeom prst="flowChartManualOperation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198560" y="4808121"/>
            <a:ext cx="150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err="1" smtClean="0"/>
              <a:t>Insturen</a:t>
            </a:r>
            <a:r>
              <a:rPr lang="en-GB" sz="1400" dirty="0" smtClean="0"/>
              <a:t> </a:t>
            </a:r>
            <a:r>
              <a:rPr lang="en-GB" sz="1400" dirty="0" err="1" smtClean="0"/>
              <a:t>besluiten</a:t>
            </a:r>
            <a:endParaRPr lang="en-GB" sz="1400" dirty="0" smtClean="0"/>
          </a:p>
          <a:p>
            <a:pPr algn="ctr"/>
            <a:r>
              <a:rPr lang="en-GB" sz="1400" dirty="0" err="1" smtClean="0"/>
              <a:t>Voor</a:t>
            </a:r>
            <a:r>
              <a:rPr lang="en-GB" sz="1400" dirty="0" smtClean="0"/>
              <a:t> </a:t>
            </a:r>
            <a:r>
              <a:rPr lang="en-GB" sz="1400" dirty="0" err="1" smtClean="0"/>
              <a:t>toezicht</a:t>
            </a:r>
            <a:r>
              <a:rPr lang="en-GB" sz="14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71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Lokale besluiten als gelinkte open data</a:t>
            </a:r>
          </a:p>
          <a:p>
            <a:pPr lvl="2"/>
            <a:endParaRPr lang="nl-NL" dirty="0" smtClean="0"/>
          </a:p>
          <a:p>
            <a:pPr lvl="2"/>
            <a:endParaRPr lang="nl-NL" dirty="0" smtClean="0"/>
          </a:p>
          <a:p>
            <a:endParaRPr lang="nl-NL" dirty="0" smtClean="0"/>
          </a:p>
          <a:p>
            <a:pPr lvl="1"/>
            <a:endParaRPr lang="nl-NL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LBLOD | Context</a:t>
            </a:r>
            <a:endParaRPr lang="en-US" dirty="0"/>
          </a:p>
        </p:txBody>
      </p:sp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926" y="2896570"/>
            <a:ext cx="1532998" cy="153299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681038" y="2482337"/>
            <a:ext cx="155677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Lokaal</a:t>
            </a:r>
            <a:r>
              <a:rPr lang="en-GB" dirty="0" smtClean="0"/>
              <a:t> </a:t>
            </a:r>
            <a:r>
              <a:rPr lang="en-GB" dirty="0" err="1" smtClean="0"/>
              <a:t>bestuur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3"/>
            <a:endCxn id="13" idx="1"/>
          </p:cNvCxnSpPr>
          <p:nvPr/>
        </p:nvCxnSpPr>
        <p:spPr>
          <a:xfrm flipV="1">
            <a:off x="2225924" y="3663068"/>
            <a:ext cx="2175283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01599" y="3293736"/>
            <a:ext cx="15361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err="1" smtClean="0"/>
              <a:t>Publicatie</a:t>
            </a:r>
            <a:r>
              <a:rPr lang="en-GB" sz="1400" dirty="0" smtClean="0"/>
              <a:t> </a:t>
            </a:r>
            <a:r>
              <a:rPr lang="en-GB" sz="1400" dirty="0" err="1" smtClean="0"/>
              <a:t>volgens</a:t>
            </a:r>
            <a:r>
              <a:rPr lang="en-GB" sz="1400" dirty="0" smtClean="0"/>
              <a:t> </a:t>
            </a:r>
          </a:p>
          <a:p>
            <a:pPr algn="ctr"/>
            <a:r>
              <a:rPr lang="en-GB" sz="1400" dirty="0" smtClean="0"/>
              <a:t>OSLO </a:t>
            </a:r>
            <a:r>
              <a:rPr lang="en-GB" sz="1400" dirty="0" err="1" smtClean="0"/>
              <a:t>standaard</a:t>
            </a:r>
            <a:r>
              <a:rPr lang="en-GB" sz="1400" dirty="0" smtClean="0"/>
              <a:t> </a:t>
            </a:r>
          </a:p>
          <a:p>
            <a:pPr algn="ctr"/>
            <a:r>
              <a:rPr lang="en-GB" sz="1400" dirty="0" smtClean="0"/>
              <a:t>van </a:t>
            </a:r>
            <a:r>
              <a:rPr lang="en-GB" sz="1400" dirty="0" err="1" smtClean="0"/>
              <a:t>besluiten</a:t>
            </a:r>
            <a:endParaRPr lang="en-US" sz="1400" dirty="0"/>
          </a:p>
        </p:txBody>
      </p:sp>
      <p:sp>
        <p:nvSpPr>
          <p:cNvPr id="13" name="Vertical Scroll 12"/>
          <p:cNvSpPr/>
          <p:nvPr/>
        </p:nvSpPr>
        <p:spPr>
          <a:xfrm>
            <a:off x="4217276" y="2661214"/>
            <a:ext cx="1471448" cy="2003707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45876" y="2896571"/>
            <a:ext cx="1008994" cy="166492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Magnetic Disk 16"/>
          <p:cNvSpPr/>
          <p:nvPr/>
        </p:nvSpPr>
        <p:spPr>
          <a:xfrm>
            <a:off x="7185955" y="3225533"/>
            <a:ext cx="1502979" cy="1006996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Centrale </a:t>
            </a:r>
            <a:r>
              <a:rPr lang="en-GB" sz="1400" dirty="0" err="1" smtClean="0"/>
              <a:t>vindplaats</a:t>
            </a:r>
            <a:endParaRPr lang="en-US" sz="1400" dirty="0"/>
          </a:p>
        </p:txBody>
      </p:sp>
      <p:cxnSp>
        <p:nvCxnSpPr>
          <p:cNvPr id="19" name="Straight Arrow Connector 18"/>
          <p:cNvCxnSpPr>
            <a:stCxn id="16" idx="3"/>
            <a:endCxn id="17" idx="2"/>
          </p:cNvCxnSpPr>
          <p:nvPr/>
        </p:nvCxnSpPr>
        <p:spPr>
          <a:xfrm>
            <a:off x="5454870" y="3729031"/>
            <a:ext cx="17310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Flowchart: Magnetic Disk 21"/>
          <p:cNvSpPr/>
          <p:nvPr/>
        </p:nvSpPr>
        <p:spPr>
          <a:xfrm>
            <a:off x="7185954" y="1978839"/>
            <a:ext cx="1502979" cy="1006996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Mandaten</a:t>
            </a:r>
            <a:r>
              <a:rPr lang="en-GB" sz="1400" dirty="0" smtClean="0"/>
              <a:t>-databank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4603531" y="3037490"/>
            <a:ext cx="735724" cy="25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606282" y="3345665"/>
            <a:ext cx="343188" cy="288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84250" y="3905415"/>
            <a:ext cx="343188" cy="178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602104" y="3675298"/>
            <a:ext cx="724414" cy="178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6" idx="3"/>
            <a:endCxn id="22" idx="2"/>
          </p:cNvCxnSpPr>
          <p:nvPr/>
        </p:nvCxnSpPr>
        <p:spPr>
          <a:xfrm flipV="1">
            <a:off x="5339255" y="2482337"/>
            <a:ext cx="1846699" cy="683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3"/>
            <a:endCxn id="22" idx="2"/>
          </p:cNvCxnSpPr>
          <p:nvPr/>
        </p:nvCxnSpPr>
        <p:spPr>
          <a:xfrm flipV="1">
            <a:off x="4949470" y="2482337"/>
            <a:ext cx="2236484" cy="1007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3"/>
            <a:endCxn id="22" idx="2"/>
          </p:cNvCxnSpPr>
          <p:nvPr/>
        </p:nvCxnSpPr>
        <p:spPr>
          <a:xfrm flipV="1">
            <a:off x="5326518" y="2482337"/>
            <a:ext cx="1859436" cy="1282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  <a:endCxn id="22" idx="2"/>
          </p:cNvCxnSpPr>
          <p:nvPr/>
        </p:nvCxnSpPr>
        <p:spPr>
          <a:xfrm flipV="1">
            <a:off x="5327438" y="2482337"/>
            <a:ext cx="1858516" cy="151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Flowchart: Magnetic Disk 43"/>
          <p:cNvSpPr/>
          <p:nvPr/>
        </p:nvSpPr>
        <p:spPr>
          <a:xfrm>
            <a:off x="4232760" y="5299072"/>
            <a:ext cx="1502979" cy="1006996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 err="1" smtClean="0"/>
              <a:t>Vlaamse</a:t>
            </a:r>
            <a:r>
              <a:rPr lang="en-GB" sz="1400" dirty="0" smtClean="0"/>
              <a:t> Codex</a:t>
            </a:r>
            <a:endParaRPr lang="en-US" sz="1400" dirty="0"/>
          </a:p>
        </p:txBody>
      </p:sp>
      <p:sp>
        <p:nvSpPr>
          <p:cNvPr id="45" name="Rectangle 44"/>
          <p:cNvSpPr/>
          <p:nvPr/>
        </p:nvSpPr>
        <p:spPr>
          <a:xfrm>
            <a:off x="4602104" y="3911250"/>
            <a:ext cx="344615" cy="17308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610161" y="4274868"/>
            <a:ext cx="735337" cy="1978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44" idx="1"/>
            <a:endCxn id="45" idx="2"/>
          </p:cNvCxnSpPr>
          <p:nvPr/>
        </p:nvCxnSpPr>
        <p:spPr>
          <a:xfrm flipH="1" flipV="1">
            <a:off x="4774412" y="4084336"/>
            <a:ext cx="209838" cy="1214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44" idx="1"/>
            <a:endCxn id="46" idx="2"/>
          </p:cNvCxnSpPr>
          <p:nvPr/>
        </p:nvCxnSpPr>
        <p:spPr>
          <a:xfrm flipH="1" flipV="1">
            <a:off x="4977830" y="4472735"/>
            <a:ext cx="6420" cy="82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110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fontAlgn="base">
              <a:lnSpc>
                <a:spcPct val="200000"/>
              </a:lnSpc>
            </a:pPr>
            <a:r>
              <a:rPr lang="nl-NL" dirty="0"/>
              <a:t>Besluiten gemakkelijker publiceren op de eigen website door een betere integratie</a:t>
            </a:r>
          </a:p>
          <a:p>
            <a:pPr fontAlgn="base">
              <a:lnSpc>
                <a:spcPct val="200000"/>
              </a:lnSpc>
            </a:pPr>
            <a:r>
              <a:rPr lang="nl-NL" dirty="0" smtClean="0"/>
              <a:t>Eenvoudig </a:t>
            </a:r>
            <a:r>
              <a:rPr lang="nl-NL" dirty="0"/>
              <a:t>voldoen aan de verplichtingen inzake toezicht</a:t>
            </a:r>
          </a:p>
          <a:p>
            <a:pPr fontAlgn="base">
              <a:lnSpc>
                <a:spcPct val="200000"/>
              </a:lnSpc>
            </a:pPr>
            <a:r>
              <a:rPr lang="nl-NL" dirty="0" smtClean="0"/>
              <a:t>Databanken </a:t>
            </a:r>
            <a:r>
              <a:rPr lang="nl-NL" dirty="0"/>
              <a:t>automatisch voeden kunnen worden</a:t>
            </a:r>
          </a:p>
          <a:p>
            <a:pPr fontAlgn="base">
              <a:lnSpc>
                <a:spcPct val="200000"/>
              </a:lnSpc>
            </a:pPr>
            <a:r>
              <a:rPr lang="nl-NL" dirty="0" smtClean="0"/>
              <a:t>De </a:t>
            </a:r>
            <a:r>
              <a:rPr lang="nl-NL" dirty="0"/>
              <a:t>informatie is beter toegankelijk omdat ze vlotter kan opgepikt worden door zoekmachines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LBLOD | </a:t>
            </a:r>
            <a:r>
              <a:rPr lang="en-GB" dirty="0" err="1" smtClean="0"/>
              <a:t>Doelstellingen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25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Diagram 6"/>
          <p:cNvGrpSpPr/>
          <p:nvPr/>
        </p:nvGrpSpPr>
        <p:grpSpPr>
          <a:xfrm>
            <a:off x="1053322" y="2343807"/>
            <a:ext cx="7799356" cy="2038298"/>
            <a:chOff x="0" y="0"/>
            <a:chExt cx="6820456" cy="1782469"/>
          </a:xfrm>
        </p:grpSpPr>
        <p:sp>
          <p:nvSpPr>
            <p:cNvPr id="858" name="Line"/>
            <p:cNvSpPr/>
            <p:nvPr/>
          </p:nvSpPr>
          <p:spPr>
            <a:xfrm>
              <a:off x="3410228" y="736558"/>
              <a:ext cx="2673678" cy="30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21600" y="108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FFF35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59" name="Line"/>
            <p:cNvSpPr/>
            <p:nvPr/>
          </p:nvSpPr>
          <p:spPr>
            <a:xfrm>
              <a:off x="3410228" y="736558"/>
              <a:ext cx="891226" cy="30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21600" y="108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FFF35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0" name="Line"/>
            <p:cNvSpPr/>
            <p:nvPr/>
          </p:nvSpPr>
          <p:spPr>
            <a:xfrm>
              <a:off x="2519002" y="736558"/>
              <a:ext cx="891227" cy="30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0800"/>
                  </a:lnTo>
                  <a:lnTo>
                    <a:pt x="0" y="10800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FFF35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1" name="Line"/>
            <p:cNvSpPr/>
            <p:nvPr/>
          </p:nvSpPr>
          <p:spPr>
            <a:xfrm>
              <a:off x="736550" y="736558"/>
              <a:ext cx="2673678" cy="30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0800"/>
                  </a:lnTo>
                  <a:lnTo>
                    <a:pt x="0" y="10800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rgbClr val="FFF35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2" name="Line"/>
            <p:cNvSpPr/>
            <p:nvPr/>
          </p:nvSpPr>
          <p:spPr>
            <a:xfrm>
              <a:off x="3128113" y="0"/>
              <a:ext cx="564231" cy="131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3" name="Line"/>
            <p:cNvSpPr/>
            <p:nvPr/>
          </p:nvSpPr>
          <p:spPr>
            <a:xfrm>
              <a:off x="3128113" y="605006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4" name="LBLOD"/>
            <p:cNvSpPr txBox="1"/>
            <p:nvPr/>
          </p:nvSpPr>
          <p:spPr>
            <a:xfrm>
              <a:off x="2673678" y="126166"/>
              <a:ext cx="1473101" cy="484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0320" tIns="20320" rIns="20320" bIns="20320" numCol="1" anchor="ctr">
              <a:spAutoFit/>
            </a:bodyPr>
            <a:lstStyle>
              <a:lvl1pPr algn="ctr" defTabSz="1422400">
                <a:lnSpc>
                  <a:spcPct val="90000"/>
                </a:lnSpc>
                <a:spcBef>
                  <a:spcPts val="1300"/>
                </a:spcBef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t>LBLOD</a:t>
              </a:r>
            </a:p>
          </p:txBody>
        </p:sp>
        <p:sp>
          <p:nvSpPr>
            <p:cNvPr id="865" name="Line"/>
            <p:cNvSpPr/>
            <p:nvPr/>
          </p:nvSpPr>
          <p:spPr>
            <a:xfrm>
              <a:off x="454434" y="1045900"/>
              <a:ext cx="564232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6" name="Line"/>
            <p:cNvSpPr/>
            <p:nvPr/>
          </p:nvSpPr>
          <p:spPr>
            <a:xfrm>
              <a:off x="454434" y="1650907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7" name="Besluit"/>
            <p:cNvSpPr txBox="1"/>
            <p:nvPr/>
          </p:nvSpPr>
          <p:spPr>
            <a:xfrm>
              <a:off x="0" y="1202333"/>
              <a:ext cx="1473101" cy="423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779" tIns="17779" rIns="17779" bIns="17779" numCol="1" anchor="ctr">
              <a:spAutoFit/>
            </a:bodyPr>
            <a:lstStyle>
              <a:lvl1pPr algn="ctr" defTabSz="1244600">
                <a:lnSpc>
                  <a:spcPct val="90000"/>
                </a:lnSpc>
                <a:spcBef>
                  <a:spcPts val="1100"/>
                </a:spcBef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t>Besluit</a:t>
              </a:r>
            </a:p>
          </p:txBody>
        </p:sp>
        <p:sp>
          <p:nvSpPr>
            <p:cNvPr id="868" name="Line"/>
            <p:cNvSpPr/>
            <p:nvPr/>
          </p:nvSpPr>
          <p:spPr>
            <a:xfrm>
              <a:off x="2236887" y="1045900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69" name="Line"/>
            <p:cNvSpPr/>
            <p:nvPr/>
          </p:nvSpPr>
          <p:spPr>
            <a:xfrm>
              <a:off x="2236886" y="1650907"/>
              <a:ext cx="564232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0" name="Mandaat"/>
            <p:cNvSpPr txBox="1"/>
            <p:nvPr/>
          </p:nvSpPr>
          <p:spPr>
            <a:xfrm>
              <a:off x="1782452" y="1202333"/>
              <a:ext cx="1473101" cy="423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779" tIns="17779" rIns="17779" bIns="17779" numCol="1" anchor="ctr">
              <a:spAutoFit/>
            </a:bodyPr>
            <a:lstStyle>
              <a:lvl1pPr algn="ctr" defTabSz="1244600">
                <a:lnSpc>
                  <a:spcPct val="90000"/>
                </a:lnSpc>
                <a:spcBef>
                  <a:spcPts val="1100"/>
                </a:spcBef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t>Mandaat</a:t>
              </a:r>
            </a:p>
          </p:txBody>
        </p:sp>
        <p:sp>
          <p:nvSpPr>
            <p:cNvPr id="871" name="Line"/>
            <p:cNvSpPr/>
            <p:nvPr/>
          </p:nvSpPr>
          <p:spPr>
            <a:xfrm>
              <a:off x="4019339" y="1045900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2" name="Line"/>
            <p:cNvSpPr/>
            <p:nvPr/>
          </p:nvSpPr>
          <p:spPr>
            <a:xfrm>
              <a:off x="4019339" y="1650907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3" name="Mobiliteit"/>
            <p:cNvSpPr txBox="1"/>
            <p:nvPr/>
          </p:nvSpPr>
          <p:spPr>
            <a:xfrm>
              <a:off x="3564903" y="1228923"/>
              <a:ext cx="1473101" cy="370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779" tIns="17779" rIns="17779" bIns="17779" numCol="1" anchor="ctr">
              <a:spAutoFit/>
            </a:bodyPr>
            <a:lstStyle>
              <a:lvl1pPr algn="ctr" defTabSz="1244600">
                <a:lnSpc>
                  <a:spcPct val="90000"/>
                </a:lnSpc>
                <a:spcBef>
                  <a:spcPts val="1100"/>
                </a:spcBef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rPr b="1" dirty="0" err="1"/>
                <a:t>Mobiliteit</a:t>
              </a:r>
              <a:endParaRPr b="1" dirty="0"/>
            </a:p>
          </p:txBody>
        </p:sp>
        <p:sp>
          <p:nvSpPr>
            <p:cNvPr id="874" name="Line"/>
            <p:cNvSpPr/>
            <p:nvPr/>
          </p:nvSpPr>
          <p:spPr>
            <a:xfrm>
              <a:off x="5801791" y="1045900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0" y="16134"/>
                  </a:moveTo>
                  <a:cubicBezTo>
                    <a:pt x="5005" y="-2974"/>
                    <a:pt x="13898" y="-5466"/>
                    <a:pt x="19862" y="10567"/>
                  </a:cubicBezTo>
                  <a:cubicBezTo>
                    <a:pt x="20491" y="12257"/>
                    <a:pt x="21072" y="14120"/>
                    <a:pt x="21600" y="16134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5" name="Line"/>
            <p:cNvSpPr/>
            <p:nvPr/>
          </p:nvSpPr>
          <p:spPr>
            <a:xfrm>
              <a:off x="5801791" y="1650907"/>
              <a:ext cx="564231" cy="13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134" extrusionOk="0">
                  <a:moveTo>
                    <a:pt x="21600" y="0"/>
                  </a:moveTo>
                  <a:cubicBezTo>
                    <a:pt x="16595" y="19108"/>
                    <a:pt x="7702" y="21600"/>
                    <a:pt x="1738" y="5567"/>
                  </a:cubicBezTo>
                  <a:cubicBezTo>
                    <a:pt x="1109" y="3877"/>
                    <a:pt x="528" y="2014"/>
                    <a:pt x="0" y="0"/>
                  </a:cubicBezTo>
                </a:path>
              </a:pathLst>
            </a:custGeom>
            <a:noFill/>
            <a:ln w="25400" cap="flat">
              <a:solidFill>
                <a:srgbClr val="E6DB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pPr>
              <a:endParaRPr/>
            </a:p>
          </p:txBody>
        </p:sp>
        <p:sp>
          <p:nvSpPr>
            <p:cNvPr id="876" name="Subsidies"/>
            <p:cNvSpPr txBox="1"/>
            <p:nvPr/>
          </p:nvSpPr>
          <p:spPr>
            <a:xfrm>
              <a:off x="5347355" y="1228923"/>
              <a:ext cx="1473101" cy="370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779" tIns="17779" rIns="17779" bIns="17779" numCol="1" anchor="ctr">
              <a:spAutoFit/>
            </a:bodyPr>
            <a:lstStyle>
              <a:lvl1pPr algn="ctr" defTabSz="1244600">
                <a:lnSpc>
                  <a:spcPct val="90000"/>
                </a:lnSpc>
                <a:spcBef>
                  <a:spcPts val="1100"/>
                </a:spcBef>
                <a:defRPr sz="28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FlandersArtSans-Regular"/>
                </a:defRPr>
              </a:lvl1pPr>
            </a:lstStyle>
            <a:p>
              <a:r>
                <a:rPr dirty="0">
                  <a:solidFill>
                    <a:schemeClr val="accent6"/>
                  </a:solidFill>
                </a:rPr>
                <a:t>Subsidies</a:t>
              </a:r>
            </a:p>
          </p:txBody>
        </p:sp>
      </p:grp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</p:spPr>
        <p:txBody>
          <a:bodyPr/>
          <a:lstStyle/>
          <a:p>
            <a:r>
              <a:rPr lang="en-GB" dirty="0" smtClean="0"/>
              <a:t>LBLOD | Context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36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97908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nl-NL" dirty="0" smtClean="0"/>
          </a:p>
          <a:p>
            <a:r>
              <a:rPr lang="nl-NL" dirty="0"/>
              <a:t>D</a:t>
            </a:r>
            <a:r>
              <a:rPr lang="nl-NL" dirty="0" smtClean="0"/>
              <a:t>ata </a:t>
            </a:r>
            <a:r>
              <a:rPr lang="nl-NL" dirty="0"/>
              <a:t>uit besluiten gelinkt met het thema mobiliteit bij de lokale </a:t>
            </a:r>
            <a:r>
              <a:rPr lang="nl-NL" dirty="0" smtClean="0"/>
              <a:t>besturen en zorgen dat deze informatie vlot kan doorstromen naar de relevante systemen</a:t>
            </a:r>
          </a:p>
          <a:p>
            <a:pPr lvl="1"/>
            <a:r>
              <a:rPr lang="nl-NL" dirty="0" smtClean="0"/>
              <a:t>Aanvullende wegreglementen</a:t>
            </a:r>
          </a:p>
          <a:p>
            <a:pPr lvl="1"/>
            <a:r>
              <a:rPr lang="nl-NL" dirty="0" smtClean="0"/>
              <a:t>Inname openbaar domein</a:t>
            </a:r>
          </a:p>
          <a:p>
            <a:pPr lvl="1"/>
            <a:r>
              <a:rPr lang="nl-NL" dirty="0" smtClean="0"/>
              <a:t>Veranderingen aan wegen</a:t>
            </a:r>
          </a:p>
          <a:p>
            <a:pPr lvl="1"/>
            <a:endParaRPr lang="nl-NL" dirty="0"/>
          </a:p>
          <a:p>
            <a:r>
              <a:rPr lang="nl-NL" dirty="0" smtClean="0"/>
              <a:t>Workshoptraject</a:t>
            </a:r>
          </a:p>
          <a:p>
            <a:pPr lvl="1"/>
            <a:r>
              <a:rPr lang="nl-NL" dirty="0" smtClean="0"/>
              <a:t>Proces </a:t>
            </a:r>
          </a:p>
          <a:p>
            <a:pPr lvl="1"/>
            <a:r>
              <a:rPr lang="nl-NL" dirty="0"/>
              <a:t>S</a:t>
            </a:r>
            <a:r>
              <a:rPr lang="nl-NL" dirty="0" smtClean="0"/>
              <a:t>emantiek</a:t>
            </a:r>
          </a:p>
          <a:p>
            <a:pPr lvl="1"/>
            <a:endParaRPr lang="nl-NL" dirty="0"/>
          </a:p>
          <a:p>
            <a:pPr lvl="1"/>
            <a:endParaRPr lang="nl-NL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LBLOD </a:t>
            </a:r>
            <a:r>
              <a:rPr lang="en-GB" dirty="0" err="1"/>
              <a:t>Mobiliteit</a:t>
            </a:r>
            <a:r>
              <a:rPr lang="en-GB" dirty="0"/>
              <a:t> </a:t>
            </a:r>
            <a:r>
              <a:rPr lang="en-GB" dirty="0" smtClean="0"/>
              <a:t>| </a:t>
            </a:r>
            <a:r>
              <a:rPr lang="en-GB" dirty="0" err="1" smtClean="0"/>
              <a:t>Doel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37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3647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LBLOD Mobiliteit | Informatiemodel</a:t>
            </a:r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38</a:t>
            </a:fld>
            <a:endParaRPr lang="nl-BE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7" y="1093842"/>
            <a:ext cx="8910143" cy="5442702"/>
          </a:xfrm>
        </p:spPr>
      </p:pic>
    </p:spTree>
    <p:extLst>
      <p:ext uri="{BB962C8B-B14F-4D97-AF65-F5344CB8AC3E}">
        <p14:creationId xmlns:p14="http://schemas.microsoft.com/office/powerpoint/2010/main" val="405589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Roadmap – volgende stappen Mobiliteit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39</a:t>
            </a:fld>
            <a:endParaRPr lang="nl-BE" dirty="0"/>
          </a:p>
        </p:txBody>
      </p:sp>
      <p:sp>
        <p:nvSpPr>
          <p:cNvPr id="43" name="Rectangle 42"/>
          <p:cNvSpPr/>
          <p:nvPr/>
        </p:nvSpPr>
        <p:spPr>
          <a:xfrm>
            <a:off x="133793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105189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7244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639699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0695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74209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4146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708719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75974" y="1838400"/>
            <a:ext cx="767255" cy="3742593"/>
          </a:xfrm>
          <a:prstGeom prst="rect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ilinder 24"/>
          <p:cNvSpPr/>
          <p:nvPr/>
        </p:nvSpPr>
        <p:spPr>
          <a:xfrm rot="5400000">
            <a:off x="1134981" y="1471015"/>
            <a:ext cx="404754" cy="1535662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Workshops</a:t>
            </a:r>
          </a:p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Proces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7" name="Cilinder 24"/>
          <p:cNvSpPr/>
          <p:nvPr/>
        </p:nvSpPr>
        <p:spPr>
          <a:xfrm rot="5400000">
            <a:off x="2746038" y="2000886"/>
            <a:ext cx="404754" cy="1691637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Workshops</a:t>
            </a:r>
          </a:p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Semantiek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8" name="Cilinder 24"/>
          <p:cNvSpPr/>
          <p:nvPr/>
        </p:nvSpPr>
        <p:spPr>
          <a:xfrm rot="5400000">
            <a:off x="5930612" y="1351033"/>
            <a:ext cx="404754" cy="42193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Publieke</a:t>
            </a:r>
            <a:r>
              <a:rPr lang="en-GB" sz="1400" dirty="0" smtClean="0">
                <a:solidFill>
                  <a:schemeClr val="tx1"/>
                </a:solidFill>
              </a:rPr>
              <a:t> </a:t>
            </a:r>
            <a:r>
              <a:rPr lang="en-GB" sz="1400" dirty="0" err="1" smtClean="0">
                <a:solidFill>
                  <a:schemeClr val="tx1"/>
                </a:solidFill>
              </a:rPr>
              <a:t>reviewperiode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Cilinder 24"/>
          <p:cNvSpPr/>
          <p:nvPr/>
        </p:nvSpPr>
        <p:spPr>
          <a:xfrm rot="5400000">
            <a:off x="6889105" y="2925188"/>
            <a:ext cx="404754" cy="38380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Implementatie</a:t>
            </a:r>
            <a:r>
              <a:rPr lang="en-GB" sz="1400" dirty="0" smtClean="0">
                <a:solidFill>
                  <a:schemeClr val="tx1"/>
                </a:solidFill>
              </a:rPr>
              <a:t> in software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Cilinder 24"/>
          <p:cNvSpPr/>
          <p:nvPr/>
        </p:nvSpPr>
        <p:spPr>
          <a:xfrm rot="5400000">
            <a:off x="4970968" y="3383877"/>
            <a:ext cx="404754" cy="15362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 err="1" smtClean="0">
                <a:solidFill>
                  <a:schemeClr val="tx1"/>
                </a:solidFill>
              </a:rPr>
              <a:t>Architectuur</a:t>
            </a:r>
            <a:r>
              <a:rPr lang="en-GB" sz="1400" dirty="0" smtClean="0">
                <a:solidFill>
                  <a:schemeClr val="tx1"/>
                </a:solidFill>
              </a:rPr>
              <a:t> workshop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>
            <a:endCxn id="65" idx="2"/>
          </p:cNvCxnSpPr>
          <p:nvPr/>
        </p:nvCxnSpPr>
        <p:spPr>
          <a:xfrm flipV="1">
            <a:off x="3896542" y="1610478"/>
            <a:ext cx="0" cy="39705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449240" y="1271924"/>
            <a:ext cx="89460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Vandaag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66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Once</a:t>
            </a:r>
            <a:r>
              <a:rPr lang="nl-BE" dirty="0" smtClean="0"/>
              <a:t> </a:t>
            </a:r>
            <a:r>
              <a:rPr lang="nl-BE" dirty="0" err="1" smtClean="0"/>
              <a:t>only</a:t>
            </a:r>
            <a:r>
              <a:rPr lang="nl-BE" dirty="0" smtClean="0"/>
              <a:t>?</a:t>
            </a:r>
            <a:endParaRPr lang="nl-B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4</a:t>
            </a:fld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73744-8139-4BCE-90BF-C7008495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291" y="1135649"/>
            <a:ext cx="8422643" cy="4532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8A5170-B867-4F85-9C33-8F97318300ED}"/>
              </a:ext>
            </a:extLst>
          </p:cNvPr>
          <p:cNvSpPr txBox="1"/>
          <p:nvPr/>
        </p:nvSpPr>
        <p:spPr>
          <a:xfrm rot="19877554">
            <a:off x="2080155" y="4452672"/>
            <a:ext cx="256194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smtClean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Lokale overheden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43533-9C0C-4A5F-AAF5-74EC778AA712}"/>
              </a:ext>
            </a:extLst>
          </p:cNvPr>
          <p:cNvSpPr txBox="1"/>
          <p:nvPr/>
        </p:nvSpPr>
        <p:spPr>
          <a:xfrm rot="19877554">
            <a:off x="4002775" y="4509342"/>
            <a:ext cx="174168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&gt; 1000 </a:t>
            </a:r>
            <a:b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</a:t>
            </a:r>
            <a:r>
              <a:rPr kumimoji="0" lang="nl-BE" sz="1400" b="1" i="0" u="none" strike="noStrike" cap="none" spc="0" normalizeH="0" baseline="0" dirty="0" smtClean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Publieke</a:t>
            </a:r>
            <a:r>
              <a:rPr kumimoji="0" lang="nl-BE" sz="1400" b="1" i="0" u="none" strike="noStrike" cap="none" spc="0" normalizeH="0" dirty="0" smtClean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diensten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573DA-A5DA-4F8A-926C-0A36E87A6AED}"/>
              </a:ext>
            </a:extLst>
          </p:cNvPr>
          <p:cNvSpPr txBox="1"/>
          <p:nvPr/>
        </p:nvSpPr>
        <p:spPr>
          <a:xfrm rot="19877554">
            <a:off x="6049910" y="4183738"/>
            <a:ext cx="2741701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&gt; 250 </a:t>
            </a:r>
            <a:b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 </a:t>
            </a:r>
            <a:r>
              <a:rPr kumimoji="0" lang="nl-BE" sz="1400" b="1" i="0" u="none" strike="noStrike" cap="none" spc="0" normalizeH="0" baseline="0" dirty="0" smtClean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Informatie- </a:t>
            </a:r>
            <a: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/>
            </a:r>
            <a:b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</a:br>
            <a:r>
              <a:rPr kumimoji="0" lang="nl-BE" sz="1400" b="1" i="0" u="none" strike="noStrike" cap="none" spc="0" normalizeH="0" baseline="0" dirty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  </a:t>
            </a:r>
            <a:r>
              <a:rPr lang="nl-BE" sz="1400" b="1" dirty="0">
                <a:solidFill>
                  <a:srgbClr val="2B92BE"/>
                </a:solidFill>
                <a:sym typeface="FlandersArtSans-Regular"/>
              </a:rPr>
              <a:t>s</a:t>
            </a:r>
            <a:r>
              <a:rPr kumimoji="0" lang="nl-BE" sz="1400" b="1" i="0" u="none" strike="noStrike" cap="none" spc="0" normalizeH="0" baseline="0" dirty="0" smtClean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ystemen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2D73C-98B1-4A4A-858A-908DEC539ED3}"/>
              </a:ext>
            </a:extLst>
          </p:cNvPr>
          <p:cNvSpPr txBox="1"/>
          <p:nvPr/>
        </p:nvSpPr>
        <p:spPr>
          <a:xfrm rot="19877554">
            <a:off x="7492811" y="4777205"/>
            <a:ext cx="135341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nl-BE" sz="1400" b="1" i="0" u="none" strike="noStrike" cap="none" spc="0" normalizeH="0" baseline="0" dirty="0" smtClean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#</a:t>
            </a:r>
            <a:r>
              <a:rPr kumimoji="0" lang="nl-BE" sz="1400" b="1" i="0" u="none" strike="noStrike" cap="none" spc="0" normalizeH="0" dirty="0" smtClean="0">
                <a:ln>
                  <a:noFill/>
                </a:ln>
                <a:solidFill>
                  <a:srgbClr val="2B92BE"/>
                </a:solidFill>
                <a:effectLst/>
                <a:uFillTx/>
                <a:sym typeface="FlandersArtSans-Regular"/>
              </a:rPr>
              <a:t> Administraties</a:t>
            </a:r>
            <a:endParaRPr kumimoji="0" lang="nl-BE" sz="1400" b="1" i="0" u="none" strike="noStrike" cap="none" spc="0" normalizeH="0" baseline="0" dirty="0">
              <a:ln>
                <a:noFill/>
              </a:ln>
              <a:solidFill>
                <a:srgbClr val="2B92BE"/>
              </a:solidFill>
              <a:effectLst/>
              <a:uFillTx/>
              <a:sym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8856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GIPOD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83AF71C-5F0A-4C73-ABC2-D9A2270AF2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endParaRPr lang="nl-BE" sz="1400" dirty="0"/>
          </a:p>
          <a:p>
            <a:pPr marL="0" indent="0">
              <a:buNone/>
            </a:pPr>
            <a:r>
              <a:rPr lang="nl-BE" sz="1400" dirty="0"/>
              <a:t>GIPOD decreet art 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1B419F3-E359-4120-93EE-CC0A5E2B1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 van GIPOD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AC1E22-2482-4105-BDC9-1A6976CBF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41</a:t>
            </a:fld>
            <a:endParaRPr lang="nl-BE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4F1424A-6C2F-4754-A053-BD3C24E6B785}"/>
              </a:ext>
            </a:extLst>
          </p:cNvPr>
          <p:cNvSpPr/>
          <p:nvPr/>
        </p:nvSpPr>
        <p:spPr>
          <a:xfrm>
            <a:off x="5612587" y="1919320"/>
            <a:ext cx="2719172" cy="37781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0C83C65-D1B5-4551-94F7-2AA21A926BEB}"/>
              </a:ext>
            </a:extLst>
          </p:cNvPr>
          <p:cNvSpPr/>
          <p:nvPr/>
        </p:nvSpPr>
        <p:spPr>
          <a:xfrm>
            <a:off x="1152939" y="1899138"/>
            <a:ext cx="2862470" cy="37781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582C92E-276A-428B-A757-3BF5A8D04583}"/>
              </a:ext>
            </a:extLst>
          </p:cNvPr>
          <p:cNvSpPr/>
          <p:nvPr/>
        </p:nvSpPr>
        <p:spPr>
          <a:xfrm>
            <a:off x="1222513" y="2053273"/>
            <a:ext cx="268771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solidFill>
                  <a:schemeClr val="tx1"/>
                </a:solidFill>
              </a:rPr>
              <a:t>informatiestromen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42D3EB27-CE85-43AD-930B-81735D5EFD60}"/>
              </a:ext>
            </a:extLst>
          </p:cNvPr>
          <p:cNvSpPr/>
          <p:nvPr/>
        </p:nvSpPr>
        <p:spPr>
          <a:xfrm>
            <a:off x="1468472" y="2735050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proces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E195717E-4C96-47FE-863F-7877D969154A}"/>
              </a:ext>
            </a:extLst>
          </p:cNvPr>
          <p:cNvSpPr/>
          <p:nvPr/>
        </p:nvSpPr>
        <p:spPr>
          <a:xfrm>
            <a:off x="1468474" y="3447793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geplande inname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571A0347-DAF1-4438-ACB2-D56D92190A5C}"/>
              </a:ext>
            </a:extLst>
          </p:cNvPr>
          <p:cNvSpPr/>
          <p:nvPr/>
        </p:nvSpPr>
        <p:spPr>
          <a:xfrm>
            <a:off x="1468474" y="4174131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openbare weg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E40970FC-5908-4AF7-A353-486910689A08}"/>
              </a:ext>
            </a:extLst>
          </p:cNvPr>
          <p:cNvSpPr/>
          <p:nvPr/>
        </p:nvSpPr>
        <p:spPr>
          <a:xfrm>
            <a:off x="1222514" y="5117430"/>
            <a:ext cx="2514600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solidFill>
                  <a:schemeClr val="tx1"/>
                </a:solidFill>
              </a:rPr>
              <a:t>optimaliseren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CA82DCD-DA0D-4AA7-AF9F-E6F7785977CD}"/>
              </a:ext>
            </a:extLst>
          </p:cNvPr>
          <p:cNvSpPr/>
          <p:nvPr/>
        </p:nvSpPr>
        <p:spPr>
          <a:xfrm>
            <a:off x="5774635" y="2053273"/>
            <a:ext cx="2464904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solidFill>
                  <a:schemeClr val="tx1"/>
                </a:solidFill>
              </a:rPr>
              <a:t>hinder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813A704A-479B-4E13-87B2-C1CCCD0FA5B4}"/>
              </a:ext>
            </a:extLst>
          </p:cNvPr>
          <p:cNvSpPr/>
          <p:nvPr/>
        </p:nvSpPr>
        <p:spPr>
          <a:xfrm>
            <a:off x="5981856" y="3050744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maatschappij</a:t>
            </a: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E173FAC5-249E-4049-BB6D-151872D687AD}"/>
              </a:ext>
            </a:extLst>
          </p:cNvPr>
          <p:cNvSpPr/>
          <p:nvPr/>
        </p:nvSpPr>
        <p:spPr>
          <a:xfrm>
            <a:off x="5981859" y="4174131"/>
            <a:ext cx="2056241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>
                <a:solidFill>
                  <a:schemeClr val="tx1"/>
                </a:solidFill>
              </a:rPr>
              <a:t>weggebruikers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535F26BA-A7CE-4988-A707-3BAF94BF929F}"/>
              </a:ext>
            </a:extLst>
          </p:cNvPr>
          <p:cNvSpPr/>
          <p:nvPr/>
        </p:nvSpPr>
        <p:spPr>
          <a:xfrm>
            <a:off x="5774635" y="5117430"/>
            <a:ext cx="2464904" cy="360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solidFill>
                  <a:schemeClr val="tx1"/>
                </a:solidFill>
              </a:rPr>
              <a:t>beperken</a:t>
            </a:r>
          </a:p>
        </p:txBody>
      </p:sp>
      <p:sp>
        <p:nvSpPr>
          <p:cNvPr id="16" name="Pijl: rechts 15">
            <a:extLst>
              <a:ext uri="{FF2B5EF4-FFF2-40B4-BE49-F238E27FC236}">
                <a16:creationId xmlns:a16="http://schemas.microsoft.com/office/drawing/2014/main" id="{CD644E4F-B6B8-4A9F-957E-AAEF38B54F5B}"/>
              </a:ext>
            </a:extLst>
          </p:cNvPr>
          <p:cNvSpPr/>
          <p:nvPr/>
        </p:nvSpPr>
        <p:spPr>
          <a:xfrm>
            <a:off x="4104866" y="3156562"/>
            <a:ext cx="1418263" cy="1303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94531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endParaRPr lang="nl-NL" dirty="0"/>
          </a:p>
          <a:p>
            <a:r>
              <a:rPr lang="nl-BE" b="1" dirty="0"/>
              <a:t>Procesoptimalisatie / procesvereenvoudiging</a:t>
            </a:r>
          </a:p>
          <a:p>
            <a:pPr lvl="1"/>
            <a:r>
              <a:rPr lang="nl-BE" sz="2000" b="1" dirty="0"/>
              <a:t>“Only once” principe</a:t>
            </a:r>
          </a:p>
          <a:p>
            <a:pPr lvl="1"/>
            <a:r>
              <a:rPr lang="nl-BE" sz="2000" b="1" dirty="0"/>
              <a:t>semantische standaarden </a:t>
            </a:r>
            <a:r>
              <a:rPr lang="nl-BE" sz="2000" b="1" dirty="0">
                <a:sym typeface="Wingdings" panose="05000000000000000000" pitchFamily="2" charset="2"/>
              </a:rPr>
              <a:t> eenduidige betekenis van de data</a:t>
            </a:r>
            <a:endParaRPr lang="nl-BE" sz="2000" b="1" dirty="0"/>
          </a:p>
          <a:p>
            <a:pPr lvl="1"/>
            <a:r>
              <a:rPr lang="nl-BE" sz="2000" b="1" dirty="0"/>
              <a:t>doorgedreven digitalisatie</a:t>
            </a:r>
          </a:p>
          <a:p>
            <a:pPr lvl="1"/>
            <a:r>
              <a:rPr lang="nl-BE" sz="2000" b="1" dirty="0"/>
              <a:t>opstellen lokale besluiten</a:t>
            </a:r>
          </a:p>
          <a:p>
            <a:pPr lvl="1"/>
            <a:r>
              <a:rPr lang="nl-BE" sz="2000" b="1" dirty="0"/>
              <a:t>informatie halen waar en bij wie die zich bevindt</a:t>
            </a:r>
          </a:p>
          <a:p>
            <a:pPr lvl="1"/>
            <a:r>
              <a:rPr lang="nl-BE" sz="2000" dirty="0"/>
              <a:t>eenvoudige registratie kleine innames </a:t>
            </a:r>
          </a:p>
          <a:p>
            <a:pPr lvl="1"/>
            <a:r>
              <a:rPr lang="nl-BE" sz="2000" dirty="0"/>
              <a:t>aanvragen vergunning werken (niet het verlenen)</a:t>
            </a:r>
          </a:p>
          <a:p>
            <a:pPr lvl="1"/>
            <a:r>
              <a:rPr lang="nl-BE" sz="2000" dirty="0"/>
              <a:t>samenwerken en zoeken naar synergie</a:t>
            </a:r>
          </a:p>
          <a:p>
            <a:pPr lvl="1"/>
            <a:r>
              <a:rPr lang="nl-BE" sz="2000" dirty="0"/>
              <a:t>ondersteuning van afsprakenkader “Code Nutswerken op gemeentewegen” en “Code Nutswerken op gewestwegen”</a:t>
            </a:r>
          </a:p>
          <a:p>
            <a:pPr lvl="1"/>
            <a:r>
              <a:rPr lang="nl-BE" sz="2000" dirty="0"/>
              <a:t>vaststellen en oplossen van “conflicten”</a:t>
            </a:r>
          </a:p>
          <a:p>
            <a:pPr lvl="2"/>
            <a:r>
              <a:rPr lang="nl-BE" sz="1600" dirty="0"/>
              <a:t>evolutie naar “AI” op termijn</a:t>
            </a:r>
          </a:p>
          <a:p>
            <a:pPr lvl="1"/>
            <a:r>
              <a:rPr lang="nl-BE" sz="2000" dirty="0"/>
              <a:t>verlenen van advies in kader van een vergunning (o.a. door De Lijn)</a:t>
            </a:r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GIPOD: inhoudelijke vernieuwing (1)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43500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endParaRPr lang="nl-NL" dirty="0"/>
          </a:p>
          <a:p>
            <a:r>
              <a:rPr lang="nl-BE" sz="2600" b="1" dirty="0"/>
              <a:t>Datakwaliteit</a:t>
            </a:r>
            <a:r>
              <a:rPr lang="nl-BE" sz="2600" dirty="0"/>
              <a:t> </a:t>
            </a:r>
          </a:p>
          <a:p>
            <a:pPr lvl="1"/>
            <a:r>
              <a:rPr lang="nl-BE" sz="2000" dirty="0"/>
              <a:t>GIPOD als </a:t>
            </a:r>
            <a:r>
              <a:rPr lang="nl-BE" sz="2000" b="1" dirty="0"/>
              <a:t>authentieke bron </a:t>
            </a:r>
            <a:r>
              <a:rPr lang="nl-BE" sz="2000" dirty="0"/>
              <a:t>voor geplande hinder en inname</a:t>
            </a:r>
          </a:p>
          <a:p>
            <a:pPr lvl="2"/>
            <a:r>
              <a:rPr lang="nl-BE" sz="1900" dirty="0"/>
              <a:t>verplicht hergebruik!</a:t>
            </a:r>
          </a:p>
          <a:p>
            <a:pPr lvl="2"/>
            <a:r>
              <a:rPr lang="nl-BE" sz="1900" dirty="0"/>
              <a:t>vereisten naar kwaliteit van de data</a:t>
            </a:r>
          </a:p>
          <a:p>
            <a:pPr lvl="1"/>
            <a:r>
              <a:rPr lang="nl-BE" sz="2000" b="1" dirty="0"/>
              <a:t>link met </a:t>
            </a:r>
            <a:r>
              <a:rPr lang="nl-BE" sz="2000" dirty="0"/>
              <a:t>proces van verlenen van </a:t>
            </a:r>
            <a:r>
              <a:rPr lang="nl-BE" sz="2000" b="1" dirty="0"/>
              <a:t>vergunningen</a:t>
            </a:r>
            <a:r>
              <a:rPr lang="nl-BE" sz="2000" dirty="0"/>
              <a:t> (inname en signalisatie)</a:t>
            </a:r>
          </a:p>
          <a:p>
            <a:pPr lvl="2"/>
            <a:r>
              <a:rPr lang="nl-BE" sz="1900" dirty="0"/>
              <a:t>linked (Open) Data / OSLO (project LBLOD – mobiliteit)</a:t>
            </a:r>
          </a:p>
          <a:p>
            <a:pPr marL="914400" lvl="2" indent="0">
              <a:buNone/>
            </a:pPr>
            <a:endParaRPr lang="nl-BE" sz="1600" dirty="0"/>
          </a:p>
          <a:p>
            <a:r>
              <a:rPr lang="nl-BE" sz="2600" b="1" dirty="0"/>
              <a:t>Hergebruik</a:t>
            </a:r>
            <a:r>
              <a:rPr lang="nl-BE" sz="2600" dirty="0"/>
              <a:t> stimuleren</a:t>
            </a:r>
          </a:p>
          <a:p>
            <a:pPr lvl="1"/>
            <a:r>
              <a:rPr lang="nl-BE" sz="2000" dirty="0"/>
              <a:t>burgers (burgerloket) (“hinder in jouw buurt”)</a:t>
            </a:r>
          </a:p>
          <a:p>
            <a:pPr lvl="1"/>
            <a:r>
              <a:rPr lang="nl-BE" sz="2000" dirty="0"/>
              <a:t>ondernemingen</a:t>
            </a:r>
          </a:p>
          <a:p>
            <a:pPr lvl="1"/>
            <a:r>
              <a:rPr lang="nl-BE" sz="2000" dirty="0" err="1"/>
              <a:t>hinderpremie</a:t>
            </a:r>
            <a:endParaRPr lang="nl-BE" sz="2000" dirty="0"/>
          </a:p>
          <a:p>
            <a:pPr lvl="1"/>
            <a:r>
              <a:rPr lang="nl-BE" sz="2000" dirty="0"/>
              <a:t>hulpdiensten (politie, brandweer, MUG,..)</a:t>
            </a:r>
          </a:p>
          <a:p>
            <a:pPr lvl="1"/>
            <a:r>
              <a:rPr lang="nl-BE" sz="2000" dirty="0"/>
              <a:t>Vlaams Verkeerscentrum</a:t>
            </a:r>
          </a:p>
          <a:p>
            <a:pPr lvl="1"/>
            <a:r>
              <a:rPr lang="nl-BE" sz="2000" dirty="0"/>
              <a:t>communicatie</a:t>
            </a:r>
          </a:p>
          <a:p>
            <a:pPr lvl="1"/>
            <a:r>
              <a:rPr lang="nl-BE" sz="2000" dirty="0"/>
              <a:t>…..</a:t>
            </a:r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GIPOD: inhoudelijke vernieuwing (2)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49501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7" y="938367"/>
            <a:ext cx="8543925" cy="4992328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nl-NL" dirty="0"/>
          </a:p>
          <a:p>
            <a:r>
              <a:rPr lang="nl-BE" b="1" dirty="0"/>
              <a:t>Domein mobiliteit</a:t>
            </a:r>
            <a:endParaRPr lang="nl-BE" dirty="0"/>
          </a:p>
          <a:p>
            <a:pPr lvl="1"/>
            <a:r>
              <a:rPr lang="nl-BE" sz="2000" dirty="0"/>
              <a:t>belangrijk voor de samenleving</a:t>
            </a:r>
          </a:p>
          <a:p>
            <a:pPr lvl="1"/>
            <a:r>
              <a:rPr lang="nl-BE" sz="2000" dirty="0"/>
              <a:t>GIPOD = bron van geplande hinder plaats binnen projecten rond</a:t>
            </a:r>
          </a:p>
          <a:p>
            <a:pPr lvl="2"/>
            <a:r>
              <a:rPr lang="nl-BE" sz="1800" dirty="0"/>
              <a:t>slimme steden</a:t>
            </a:r>
          </a:p>
          <a:p>
            <a:pPr lvl="2"/>
            <a:r>
              <a:rPr lang="nl-BE" sz="1800" dirty="0"/>
              <a:t>slimme mobiliteit</a:t>
            </a:r>
          </a:p>
          <a:p>
            <a:pPr lvl="2"/>
            <a:r>
              <a:rPr lang="nl-BE" sz="1800" dirty="0"/>
              <a:t>mobiliteitskaarten</a:t>
            </a:r>
          </a:p>
          <a:p>
            <a:pPr lvl="2"/>
            <a:r>
              <a:rPr lang="nl-BE" sz="1800" dirty="0"/>
              <a:t>.......</a:t>
            </a:r>
          </a:p>
          <a:p>
            <a:endParaRPr lang="nl-BE" sz="2000" dirty="0"/>
          </a:p>
          <a:p>
            <a:pPr marL="0" indent="0">
              <a:buNone/>
            </a:pPr>
            <a:endParaRPr lang="nl-BE" sz="2000" dirty="0"/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GIPOD: inhoudelijke vernieuwing (3)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44</a:t>
            </a:fld>
            <a:endParaRPr lang="nl-BE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D363B202-D285-49C3-9847-2E70FB1C2F51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496" y="3309415"/>
            <a:ext cx="4531360" cy="26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26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nl-NL"/>
              <a:t>Doel</a:t>
            </a:r>
            <a:endParaRPr lang="nl-NL" dirty="0"/>
          </a:p>
          <a:p>
            <a:pPr marL="783590" lvl="1" indent="-326390"/>
            <a:r>
              <a:rPr lang="nl-BE" sz="2000" dirty="0"/>
              <a:t>bevorderen van efficiëntie  door data maximaal te hergebruiken</a:t>
            </a:r>
          </a:p>
          <a:p>
            <a:pPr marL="783590" lvl="1" indent="-326390"/>
            <a:r>
              <a:rPr lang="nl-BE" sz="2000" dirty="0"/>
              <a:t>data “</a:t>
            </a:r>
            <a:r>
              <a:rPr lang="nl-BE" sz="2000" dirty="0" err="1"/>
              <a:t>koppelbaar</a:t>
            </a:r>
            <a:r>
              <a:rPr lang="nl-BE" sz="2000" dirty="0"/>
              <a:t>” en “</a:t>
            </a:r>
            <a:r>
              <a:rPr lang="nl-BE" sz="2000" dirty="0" err="1"/>
              <a:t>integreerbaar</a:t>
            </a:r>
            <a:r>
              <a:rPr lang="nl-BE" sz="2000" dirty="0"/>
              <a:t>” maken</a:t>
            </a:r>
          </a:p>
          <a:p>
            <a:pPr marL="783590" lvl="1" indent="-326390"/>
            <a:r>
              <a:rPr lang="nl-BE" sz="2000" dirty="0"/>
              <a:t>eenduidige definitie afspreken</a:t>
            </a:r>
          </a:p>
          <a:p>
            <a:pPr marL="783590" lvl="1" indent="-326390"/>
            <a:r>
              <a:rPr lang="nl-BE" sz="2000" dirty="0"/>
              <a:t>Informatie uit lokale besluiten (vergunningen inname en signalisatie) maximaal gebruiken</a:t>
            </a:r>
          </a:p>
          <a:p>
            <a:pPr marL="783590" lvl="1" indent="-326390"/>
            <a:r>
              <a:rPr lang="nl-BE" sz="2000" dirty="0"/>
              <a:t>Informatie van GIPOD maximaal </a:t>
            </a:r>
            <a:r>
              <a:rPr lang="nl-BE" sz="2000" dirty="0" err="1"/>
              <a:t>koppelbaar</a:t>
            </a:r>
            <a:r>
              <a:rPr lang="nl-BE" sz="2000" dirty="0"/>
              <a:t> en herbruikbaar maken</a:t>
            </a:r>
          </a:p>
          <a:p>
            <a:pPr marL="342719" indent="-326390"/>
            <a:r>
              <a:rPr lang="nl-BE" dirty="0"/>
              <a:t>Proces:</a:t>
            </a:r>
          </a:p>
          <a:p>
            <a:pPr marL="783590" lvl="1" indent="-326390"/>
            <a:r>
              <a:rPr lang="nl-BE" sz="2000" dirty="0"/>
              <a:t>definitie van semantisch model dat een ruimer domein omvat</a:t>
            </a:r>
          </a:p>
          <a:p>
            <a:pPr marL="783590" lvl="1" indent="-326390"/>
            <a:r>
              <a:rPr lang="nl-BE" sz="2000" dirty="0"/>
              <a:t>definitie van het GIPOD applicatieprofiel en GIPOD </a:t>
            </a:r>
            <a:r>
              <a:rPr lang="nl-BE" sz="2000" dirty="0" err="1"/>
              <a:t>API’s</a:t>
            </a:r>
            <a:endParaRPr lang="nl-BE" sz="2000" dirty="0"/>
          </a:p>
          <a:p>
            <a:pPr marL="1219019" lvl="2" indent="-326390"/>
            <a:r>
              <a:rPr lang="nl-BE" sz="1800" dirty="0"/>
              <a:t>wordt opgenomen in Business en technische analyse traject van GIPOD</a:t>
            </a:r>
          </a:p>
          <a:p>
            <a:pPr marL="0" lvl="0" indent="0">
              <a:buNone/>
            </a:pPr>
            <a:endParaRPr lang="nl-NL" dirty="0"/>
          </a:p>
          <a:p>
            <a:pPr lvl="0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semantisch traject: waarom?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9323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endParaRPr lang="nl-NL" dirty="0"/>
          </a:p>
          <a:p>
            <a:pPr lvl="0"/>
            <a:r>
              <a:rPr lang="nl-NL" dirty="0"/>
              <a:t>Steden en gemeenten</a:t>
            </a:r>
          </a:p>
          <a:p>
            <a:pPr lvl="0"/>
            <a:r>
              <a:rPr lang="nl-NL" dirty="0"/>
              <a:t>Nutsmaatschappijen</a:t>
            </a:r>
          </a:p>
          <a:p>
            <a:pPr lvl="0"/>
            <a:r>
              <a:rPr lang="nl-NL" dirty="0"/>
              <a:t>AWV</a:t>
            </a:r>
          </a:p>
          <a:p>
            <a:pPr lvl="0"/>
            <a:r>
              <a:rPr lang="nl-NL" dirty="0"/>
              <a:t>De Lijn</a:t>
            </a:r>
          </a:p>
          <a:p>
            <a:pPr marL="0" lvl="0" indent="0">
              <a:buNone/>
            </a:pPr>
            <a:endParaRPr lang="nl-NL" dirty="0"/>
          </a:p>
          <a:p>
            <a:pPr lvl="0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Semantisch traject: Stakeholders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90942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AFB47AC-C9FE-4B8B-A99E-E272A40A45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7" y="955441"/>
            <a:ext cx="8543925" cy="4992328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endParaRPr lang="nl-NL" dirty="0"/>
          </a:p>
          <a:p>
            <a:r>
              <a:rPr lang="nl-BE" dirty="0"/>
              <a:t>Mei - juni 2018</a:t>
            </a:r>
          </a:p>
          <a:p>
            <a:pPr lvl="1"/>
            <a:r>
              <a:rPr lang="nl-BE" sz="2000" dirty="0"/>
              <a:t>semantisch traject LBLOD domein mobiliteit</a:t>
            </a:r>
          </a:p>
          <a:p>
            <a:r>
              <a:rPr lang="nl-BE" dirty="0"/>
              <a:t>Augustus 2018</a:t>
            </a:r>
          </a:p>
          <a:p>
            <a:pPr lvl="1"/>
            <a:r>
              <a:rPr lang="nl-BE" sz="2000" dirty="0"/>
              <a:t>opstart technisch project</a:t>
            </a:r>
          </a:p>
          <a:p>
            <a:pPr lvl="1"/>
            <a:r>
              <a:rPr lang="nl-BE" sz="2000" dirty="0"/>
              <a:t>data GIPOD volgens de OSLO modellen</a:t>
            </a:r>
          </a:p>
          <a:p>
            <a:pPr lvl="1"/>
            <a:r>
              <a:rPr lang="nl-BE" sz="2000" dirty="0"/>
              <a:t>technische architectuur</a:t>
            </a:r>
          </a:p>
          <a:p>
            <a:r>
              <a:rPr lang="nl-BE" dirty="0"/>
              <a:t>Vanaf september 2018</a:t>
            </a:r>
          </a:p>
          <a:p>
            <a:pPr lvl="1"/>
            <a:r>
              <a:rPr lang="nl-BE" sz="2000" dirty="0"/>
              <a:t>verfijning model voor GIPOD</a:t>
            </a:r>
          </a:p>
          <a:p>
            <a:pPr lvl="1"/>
            <a:r>
              <a:rPr lang="nl-BE" sz="2000" dirty="0"/>
              <a:t>opstart business, juridische en semantische werkgroepen voor de verfijning</a:t>
            </a:r>
          </a:p>
          <a:p>
            <a:pPr lvl="1"/>
            <a:r>
              <a:rPr lang="nl-BE" sz="2000" dirty="0"/>
              <a:t>analyse en ontwikkeling</a:t>
            </a:r>
          </a:p>
          <a:p>
            <a:pPr lvl="1"/>
            <a:r>
              <a:rPr lang="nl-BE" sz="2000" dirty="0"/>
              <a:t>technische werkgroep : eerste helft oktober</a:t>
            </a:r>
          </a:p>
          <a:p>
            <a:pPr lvl="1"/>
            <a:endParaRPr lang="nl-BE" b="1" dirty="0"/>
          </a:p>
          <a:p>
            <a:pPr marL="0" lvl="0" indent="0">
              <a:buNone/>
            </a:pPr>
            <a:endParaRPr lang="nl-NL" dirty="0"/>
          </a:p>
          <a:p>
            <a:pPr lvl="0"/>
            <a:endParaRPr lang="nl-BE" dirty="0"/>
          </a:p>
          <a:p>
            <a:pPr lvl="1"/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D7894F0-5861-4885-9D1A-18579E2C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Tijdslijn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02AC87-41A2-4682-AE92-7EE4662CA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8128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Wegen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Wat?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4420733" cy="4992328"/>
          </a:xfrm>
        </p:spPr>
        <p:txBody>
          <a:bodyPr>
            <a:normAutofit/>
          </a:bodyPr>
          <a:lstStyle/>
          <a:p>
            <a:pPr marL="0" lvl="0" indent="0">
              <a:spcBef>
                <a:spcPct val="20000"/>
              </a:spcBef>
              <a:buNone/>
              <a:defRPr/>
            </a:pPr>
            <a:endParaRPr lang="nl-BE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pPr marL="0" lvl="0" indent="0">
              <a:spcBef>
                <a:spcPct val="20000"/>
              </a:spcBef>
              <a:buNone/>
              <a:defRPr/>
            </a:pPr>
            <a:endParaRPr lang="nl-BE" sz="280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pPr marL="0" lvl="0" indent="0">
              <a:spcBef>
                <a:spcPct val="20000"/>
              </a:spcBef>
              <a:buNone/>
              <a:defRPr/>
            </a:pPr>
            <a:r>
              <a:rPr lang="nl-BE" sz="28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Het</a:t>
            </a:r>
            <a:r>
              <a:rPr lang="nl-BE" sz="2800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Wegenregister </a:t>
            </a:r>
            <a:r>
              <a:rPr lang="nl-BE" sz="280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is een </a:t>
            </a:r>
            <a:r>
              <a:rPr lang="nl-BE" b="1" dirty="0" err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middenschalig</a:t>
            </a:r>
            <a:r>
              <a:rPr lang="nl-BE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 referentiebestand </a:t>
            </a:r>
            <a:r>
              <a:rPr lang="nl-BE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voor de </a:t>
            </a:r>
            <a:r>
              <a:rPr lang="nl-BE" b="1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wegen </a:t>
            </a:r>
            <a:r>
              <a:rPr lang="nl-BE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in Vlaanderen.</a:t>
            </a:r>
          </a:p>
          <a:p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7018B9-D933-4243-B591-75FCF884E0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349478"/>
            <a:ext cx="4315314" cy="3540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49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18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213658"/>
            <a:ext cx="8543925" cy="526088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nl-NL" dirty="0"/>
              <a:t>“</a:t>
            </a:r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”-principe </a:t>
            </a:r>
            <a:r>
              <a:rPr lang="nl-NL" dirty="0" smtClean="0"/>
              <a:t>faalt</a:t>
            </a:r>
            <a:endParaRPr lang="nl-NL" dirty="0"/>
          </a:p>
          <a:p>
            <a:pPr>
              <a:lnSpc>
                <a:spcPct val="200000"/>
              </a:lnSpc>
            </a:pPr>
            <a:r>
              <a:rPr lang="nl-NL" dirty="0" smtClean="0"/>
              <a:t>Gegevens integratie </a:t>
            </a:r>
            <a:r>
              <a:rPr lang="nl-NL" dirty="0"/>
              <a:t>is duur en inefficiënt</a:t>
            </a:r>
          </a:p>
          <a:p>
            <a:pPr>
              <a:lnSpc>
                <a:spcPct val="200000"/>
              </a:lnSpc>
            </a:pPr>
            <a:r>
              <a:rPr lang="nl-NL" dirty="0" smtClean="0"/>
              <a:t>Gebrek </a:t>
            </a:r>
            <a:r>
              <a:rPr lang="nl-NL" dirty="0"/>
              <a:t>aan “</a:t>
            </a:r>
            <a:r>
              <a:rPr lang="nl-NL" dirty="0" smtClean="0"/>
              <a:t>machine leesbare </a:t>
            </a:r>
            <a:r>
              <a:rPr lang="nl-NL" dirty="0"/>
              <a:t>informatie</a:t>
            </a:r>
            <a:r>
              <a:rPr lang="nl-NL" dirty="0" smtClean="0"/>
              <a:t>”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Motivatie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</a:t>
            </a:fld>
            <a:endParaRPr lang="nl-BE" dirty="0"/>
          </a:p>
        </p:txBody>
      </p:sp>
      <p:pic>
        <p:nvPicPr>
          <p:cNvPr id="5" name="Shape 430" descr="http://images.freeimages.com/images/previews/094/silo-1-120971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1640" y="4033480"/>
            <a:ext cx="3303474" cy="2206372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chemeClr val="accent6">
                <a:lumMod val="20000"/>
                <a:lumOff val="8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6" name="Shape 431"/>
          <p:cNvPicPr preferRelativeResize="0"/>
          <p:nvPr/>
        </p:nvPicPr>
        <p:blipFill rotWithShape="1">
          <a:blip r:embed="rId3">
            <a:alphaModFix/>
          </a:blip>
          <a:srcRect t="54175"/>
          <a:stretch/>
        </p:blipFill>
        <p:spPr>
          <a:xfrm rot="1779615">
            <a:off x="4652630" y="6216807"/>
            <a:ext cx="906174" cy="4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32"/>
          <p:cNvPicPr preferRelativeResize="0"/>
          <p:nvPr/>
        </p:nvPicPr>
        <p:blipFill rotWithShape="1">
          <a:blip r:embed="rId3">
            <a:alphaModFix/>
          </a:blip>
          <a:srcRect b="50660"/>
          <a:stretch/>
        </p:blipFill>
        <p:spPr>
          <a:xfrm rot="1346519">
            <a:off x="8269687" y="3700432"/>
            <a:ext cx="906125" cy="437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23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Wat?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9066969" cy="3073007"/>
          </a:xfrm>
        </p:spPr>
        <p:txBody>
          <a:bodyPr>
            <a:normAutofit/>
          </a:bodyPr>
          <a:lstStyle/>
          <a:p>
            <a:r>
              <a:rPr lang="nl-BE" dirty="0"/>
              <a:t>Eerste release 2014</a:t>
            </a:r>
          </a:p>
          <a:p>
            <a:r>
              <a:rPr lang="nl-BE" dirty="0"/>
              <a:t>Open data sinds juni 2016</a:t>
            </a:r>
          </a:p>
          <a:p>
            <a:r>
              <a:rPr lang="nl-BE" dirty="0"/>
              <a:t>Producten:</a:t>
            </a:r>
          </a:p>
          <a:p>
            <a:pPr lvl="1"/>
            <a:r>
              <a:rPr lang="nl-BE" dirty="0"/>
              <a:t>3-maandelijks wegenregister product beschikbaar via download</a:t>
            </a:r>
          </a:p>
          <a:p>
            <a:pPr lvl="1"/>
            <a:r>
              <a:rPr lang="nl-BE" dirty="0"/>
              <a:t>WMS: </a:t>
            </a:r>
            <a:r>
              <a:rPr lang="nl-BE" dirty="0">
                <a:hlinkClick r:id="rId2"/>
              </a:rPr>
              <a:t>http://geo.agiv.be/ogc/wms/wegenregister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99467EF-AF08-4C70-8E9F-EEDAA9B1A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87" b="9163"/>
          <a:stretch/>
        </p:blipFill>
        <p:spPr>
          <a:xfrm>
            <a:off x="2181137" y="4189652"/>
            <a:ext cx="5721051" cy="26307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756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F5BC2E-04C3-47DE-A400-1F81C14D3B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nl-BE" sz="2800" b="1" dirty="0"/>
              <a:t>efficiënter beheren</a:t>
            </a:r>
            <a:r>
              <a:rPr lang="nl-BE" sz="2800" dirty="0"/>
              <a:t> van weg- en </a:t>
            </a:r>
            <a:r>
              <a:rPr lang="nl-BE" sz="2800" dirty="0" err="1"/>
              <a:t>weggerelateerde</a:t>
            </a:r>
            <a:r>
              <a:rPr lang="nl-BE" sz="2800" dirty="0"/>
              <a:t> (</a:t>
            </a:r>
            <a:r>
              <a:rPr lang="nl-BE" sz="2800" dirty="0" err="1"/>
              <a:t>geo</a:t>
            </a:r>
            <a:r>
              <a:rPr lang="nl-BE" sz="2800" dirty="0"/>
              <a:t>)informatie</a:t>
            </a:r>
          </a:p>
          <a:p>
            <a:pPr lvl="0"/>
            <a:r>
              <a:rPr lang="nl-BE" dirty="0"/>
              <a:t>v</a:t>
            </a:r>
            <a:r>
              <a:rPr lang="nl-BE" sz="2800" dirty="0"/>
              <a:t>erhogen van de </a:t>
            </a:r>
            <a:r>
              <a:rPr lang="nl-BE" sz="2800" b="1" dirty="0"/>
              <a:t>uitwisselbaarheid</a:t>
            </a:r>
            <a:r>
              <a:rPr lang="nl-BE" sz="2800" dirty="0"/>
              <a:t> van weg-/</a:t>
            </a:r>
            <a:r>
              <a:rPr lang="nl-BE" sz="2800" dirty="0" err="1"/>
              <a:t>weggerelateerde</a:t>
            </a:r>
            <a:r>
              <a:rPr lang="nl-BE" sz="2800" dirty="0"/>
              <a:t> (</a:t>
            </a:r>
            <a:r>
              <a:rPr lang="nl-BE" sz="2800" dirty="0" err="1"/>
              <a:t>geo</a:t>
            </a:r>
            <a:r>
              <a:rPr lang="nl-BE" sz="2800" dirty="0"/>
              <a:t>)informatie</a:t>
            </a:r>
          </a:p>
          <a:p>
            <a:pPr lvl="0"/>
            <a:r>
              <a:rPr lang="nl-BE" dirty="0"/>
              <a:t>v</a:t>
            </a:r>
            <a:r>
              <a:rPr lang="nl-BE" sz="2800" dirty="0"/>
              <a:t>erhogen van de </a:t>
            </a:r>
            <a:r>
              <a:rPr lang="nl-BE" sz="2800" b="1" dirty="0"/>
              <a:t>samenhang</a:t>
            </a:r>
            <a:r>
              <a:rPr lang="nl-BE" sz="2800" dirty="0"/>
              <a:t> binnen het stelsel van authentieke geografische gegevensbronnen</a:t>
            </a:r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0B2D1A4-D421-4196-BB81-889BA07DC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</a:t>
            </a: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46C823B3-AFDB-4BEF-A96A-99F0500714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0216" y="4423872"/>
            <a:ext cx="3253382" cy="2396575"/>
          </a:xfrm>
          <a:prstGeom prst="rect">
            <a:avLst/>
          </a:prstGeom>
        </p:spPr>
      </p:pic>
      <p:sp>
        <p:nvSpPr>
          <p:cNvPr id="8" name="TextBox 22">
            <a:extLst>
              <a:ext uri="{FF2B5EF4-FFF2-40B4-BE49-F238E27FC236}">
                <a16:creationId xmlns:a16="http://schemas.microsoft.com/office/drawing/2014/main" id="{AF9824D2-3ACB-423C-A94C-03DEB94E2E72}"/>
              </a:ext>
            </a:extLst>
          </p:cNvPr>
          <p:cNvSpPr txBox="1"/>
          <p:nvPr/>
        </p:nvSpPr>
        <p:spPr>
          <a:xfrm rot="19474860">
            <a:off x="1678249" y="4684196"/>
            <a:ext cx="624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MOW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42586DE9-A91B-4CE1-990D-C47779193E2E}"/>
              </a:ext>
            </a:extLst>
          </p:cNvPr>
          <p:cNvSpPr txBox="1"/>
          <p:nvPr/>
        </p:nvSpPr>
        <p:spPr>
          <a:xfrm rot="2382448">
            <a:off x="1316081" y="5730071"/>
            <a:ext cx="1040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Gemeenten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274B8A07-3368-4BAC-B616-77C11B1EB409}"/>
              </a:ext>
            </a:extLst>
          </p:cNvPr>
          <p:cNvSpPr txBox="1"/>
          <p:nvPr/>
        </p:nvSpPr>
        <p:spPr>
          <a:xfrm rot="19449082">
            <a:off x="3079411" y="5637748"/>
            <a:ext cx="108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Provincies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EAB49CB4-E7A2-4574-8965-587F2ACAD838}"/>
              </a:ext>
            </a:extLst>
          </p:cNvPr>
          <p:cNvSpPr txBox="1"/>
          <p:nvPr/>
        </p:nvSpPr>
        <p:spPr>
          <a:xfrm rot="2010162">
            <a:off x="3063884" y="4736108"/>
            <a:ext cx="728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/>
              <a:t>De Lijn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77D79F1E-C4B2-41C7-9DC5-A43B501C28CF}"/>
              </a:ext>
            </a:extLst>
          </p:cNvPr>
          <p:cNvSpPr txBox="1"/>
          <p:nvPr/>
        </p:nvSpPr>
        <p:spPr>
          <a:xfrm>
            <a:off x="2040376" y="5156816"/>
            <a:ext cx="1345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 dirty="0">
                <a:solidFill>
                  <a:schemeClr val="bg1"/>
                </a:solidFill>
              </a:rPr>
              <a:t>WEGENREGISTER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FF28578-AA3D-42CC-9952-48E660AC0EB5}"/>
              </a:ext>
            </a:extLst>
          </p:cNvPr>
          <p:cNvSpPr txBox="1"/>
          <p:nvPr/>
        </p:nvSpPr>
        <p:spPr>
          <a:xfrm>
            <a:off x="5679347" y="4756558"/>
            <a:ext cx="2139192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Figuur Basisregister</a:t>
            </a: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7E557FFF-3F08-4B8D-A232-05936CCA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168" y="4378217"/>
            <a:ext cx="4042829" cy="2504962"/>
          </a:xfrm>
          <a:prstGeom prst="rect">
            <a:avLst/>
          </a:prstGeom>
        </p:spPr>
      </p:pic>
      <p:sp>
        <p:nvSpPr>
          <p:cNvPr id="15" name="Ovaal 14">
            <a:extLst>
              <a:ext uri="{FF2B5EF4-FFF2-40B4-BE49-F238E27FC236}">
                <a16:creationId xmlns:a16="http://schemas.microsoft.com/office/drawing/2014/main" id="{E5A8F0CE-018C-4EB1-9A16-4FEC02CF99D7}"/>
              </a:ext>
            </a:extLst>
          </p:cNvPr>
          <p:cNvSpPr/>
          <p:nvPr/>
        </p:nvSpPr>
        <p:spPr>
          <a:xfrm>
            <a:off x="6946084" y="5345040"/>
            <a:ext cx="1140903" cy="7034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1400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1035" y="114365"/>
            <a:ext cx="8543925" cy="984352"/>
          </a:xfrm>
        </p:spPr>
        <p:txBody>
          <a:bodyPr/>
          <a:lstStyle/>
          <a:p>
            <a:r>
              <a:rPr lang="nl-BE" dirty="0"/>
              <a:t>Het stelsel van Vlaamse Basisregisters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0325E-FEA2-4A74-9D96-BD2CD729319F}"/>
              </a:ext>
            </a:extLst>
          </p:cNvPr>
          <p:cNvSpPr/>
          <p:nvPr/>
        </p:nvSpPr>
        <p:spPr>
          <a:xfrm>
            <a:off x="3951889" y="1852584"/>
            <a:ext cx="743871" cy="279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ACF23E72-30ED-44EC-9290-4A652932094D}"/>
              </a:ext>
            </a:extLst>
          </p:cNvPr>
          <p:cNvSpPr/>
          <p:nvPr/>
        </p:nvSpPr>
        <p:spPr>
          <a:xfrm>
            <a:off x="4242713" y="1153385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Wegen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11C41F3A-9C05-43B6-B7B0-413F03B6CFDA}"/>
              </a:ext>
            </a:extLst>
          </p:cNvPr>
          <p:cNvSpPr/>
          <p:nvPr/>
        </p:nvSpPr>
        <p:spPr>
          <a:xfrm>
            <a:off x="7591363" y="2938864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GRB</a:t>
            </a:r>
            <a:endParaRPr lang="nl-BE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1B28BE20-4049-4A96-9BDF-AFE90AD0ED7C}"/>
              </a:ext>
            </a:extLst>
          </p:cNvPr>
          <p:cNvSpPr/>
          <p:nvPr/>
        </p:nvSpPr>
        <p:spPr>
          <a:xfrm>
            <a:off x="769919" y="2932968"/>
            <a:ext cx="1946787" cy="106925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Personen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D279D979-231F-445C-891F-1A5E7A26C1FF}"/>
              </a:ext>
            </a:extLst>
          </p:cNvPr>
          <p:cNvSpPr/>
          <p:nvPr/>
        </p:nvSpPr>
        <p:spPr>
          <a:xfrm>
            <a:off x="4242714" y="293296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Adressen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66796D95-E81B-4A50-B5F1-20C589C3A6CB}"/>
              </a:ext>
            </a:extLst>
          </p:cNvPr>
          <p:cNvSpPr/>
          <p:nvPr/>
        </p:nvSpPr>
        <p:spPr>
          <a:xfrm rot="2082937">
            <a:off x="3613615" y="1578954"/>
            <a:ext cx="2102449" cy="2656728"/>
          </a:xfrm>
          <a:prstGeom prst="arc">
            <a:avLst>
              <a:gd name="adj1" fmla="val 17263463"/>
              <a:gd name="adj2" fmla="val 20570487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553F985A-0322-4F75-8135-E78E4E67828C}"/>
              </a:ext>
            </a:extLst>
          </p:cNvPr>
          <p:cNvSpPr/>
          <p:nvPr/>
        </p:nvSpPr>
        <p:spPr>
          <a:xfrm>
            <a:off x="7591363" y="4839614"/>
            <a:ext cx="1946787" cy="1069258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Percelen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1BC6FA31-843B-4C2D-B9C4-8DEFD076BE32}"/>
              </a:ext>
            </a:extLst>
          </p:cNvPr>
          <p:cNvSpPr/>
          <p:nvPr/>
        </p:nvSpPr>
        <p:spPr>
          <a:xfrm>
            <a:off x="769919" y="483371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Organisaties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C18CAC33-2857-463F-803F-C575ECB9221D}"/>
              </a:ext>
            </a:extLst>
          </p:cNvPr>
          <p:cNvSpPr/>
          <p:nvPr/>
        </p:nvSpPr>
        <p:spPr>
          <a:xfrm>
            <a:off x="4242714" y="483371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Gebouwen</a:t>
            </a:r>
            <a:endParaRPr lang="nl-BE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Arc 15">
            <a:extLst>
              <a:ext uri="{FF2B5EF4-FFF2-40B4-BE49-F238E27FC236}">
                <a16:creationId xmlns:a16="http://schemas.microsoft.com/office/drawing/2014/main" id="{00F77A11-459D-4276-A457-0D1443CCA2C4}"/>
              </a:ext>
            </a:extLst>
          </p:cNvPr>
          <p:cNvSpPr/>
          <p:nvPr/>
        </p:nvSpPr>
        <p:spPr>
          <a:xfrm rot="19200043" flipV="1">
            <a:off x="-350410" y="3139463"/>
            <a:ext cx="2102449" cy="2378967"/>
          </a:xfrm>
          <a:prstGeom prst="arc">
            <a:avLst>
              <a:gd name="adj1" fmla="val 16726638"/>
              <a:gd name="adj2" fmla="val 21236800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42" name="Rechte verbindingslijn met pijl 41">
            <a:extLst>
              <a:ext uri="{FF2B5EF4-FFF2-40B4-BE49-F238E27FC236}">
                <a16:creationId xmlns:a16="http://schemas.microsoft.com/office/drawing/2014/main" id="{A9747567-B9BB-48D7-A68C-2155A3B52A59}"/>
              </a:ext>
            </a:extLst>
          </p:cNvPr>
          <p:cNvCxnSpPr/>
          <p:nvPr/>
        </p:nvCxnSpPr>
        <p:spPr>
          <a:xfrm>
            <a:off x="2580968" y="3576484"/>
            <a:ext cx="5132438" cy="151171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Arc 15">
            <a:extLst>
              <a:ext uri="{FF2B5EF4-FFF2-40B4-BE49-F238E27FC236}">
                <a16:creationId xmlns:a16="http://schemas.microsoft.com/office/drawing/2014/main" id="{3E74414A-ABFC-404C-8645-651B055BE479}"/>
              </a:ext>
            </a:extLst>
          </p:cNvPr>
          <p:cNvSpPr/>
          <p:nvPr/>
        </p:nvSpPr>
        <p:spPr>
          <a:xfrm rot="20561395" flipH="1" flipV="1">
            <a:off x="2162413" y="3186096"/>
            <a:ext cx="8897930" cy="2823597"/>
          </a:xfrm>
          <a:prstGeom prst="arc">
            <a:avLst>
              <a:gd name="adj1" fmla="val 14330447"/>
              <a:gd name="adj2" fmla="val 82795"/>
            </a:avLst>
          </a:prstGeom>
          <a:ln w="28575">
            <a:solidFill>
              <a:schemeClr val="tx1"/>
            </a:solidFill>
            <a:miter lim="800000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ballon: rechthoek 3">
            <a:extLst>
              <a:ext uri="{FF2B5EF4-FFF2-40B4-BE49-F238E27FC236}">
                <a16:creationId xmlns:a16="http://schemas.microsoft.com/office/drawing/2014/main" id="{B50417AA-3D8D-4EE2-872D-6A33048E254E}"/>
              </a:ext>
            </a:extLst>
          </p:cNvPr>
          <p:cNvSpPr/>
          <p:nvPr/>
        </p:nvSpPr>
        <p:spPr>
          <a:xfrm>
            <a:off x="6230296" y="4332339"/>
            <a:ext cx="791514" cy="253205"/>
          </a:xfrm>
          <a:prstGeom prst="wedgeRectCallout">
            <a:avLst>
              <a:gd name="adj1" fmla="val -20833"/>
              <a:gd name="adj2" fmla="val 1061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Bezitten</a:t>
            </a:r>
          </a:p>
        </p:txBody>
      </p:sp>
      <p:sp>
        <p:nvSpPr>
          <p:cNvPr id="26" name="Arc 15">
            <a:extLst>
              <a:ext uri="{FF2B5EF4-FFF2-40B4-BE49-F238E27FC236}">
                <a16:creationId xmlns:a16="http://schemas.microsoft.com/office/drawing/2014/main" id="{346F53AD-5D01-4915-A9DC-CE80EA939CFD}"/>
              </a:ext>
            </a:extLst>
          </p:cNvPr>
          <p:cNvSpPr/>
          <p:nvPr/>
        </p:nvSpPr>
        <p:spPr>
          <a:xfrm rot="13896035" flipV="1">
            <a:off x="2269867" y="2809062"/>
            <a:ext cx="2102449" cy="2498275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Tekstballon: rechthoek 26">
            <a:extLst>
              <a:ext uri="{FF2B5EF4-FFF2-40B4-BE49-F238E27FC236}">
                <a16:creationId xmlns:a16="http://schemas.microsoft.com/office/drawing/2014/main" id="{D3C8A58F-C31D-47DD-8277-2486E6D016EF}"/>
              </a:ext>
            </a:extLst>
          </p:cNvPr>
          <p:cNvSpPr/>
          <p:nvPr/>
        </p:nvSpPr>
        <p:spPr>
          <a:xfrm>
            <a:off x="3410522" y="2501619"/>
            <a:ext cx="791514" cy="268208"/>
          </a:xfrm>
          <a:prstGeom prst="wedgeRectCallout">
            <a:avLst>
              <a:gd name="adj1" fmla="val -20833"/>
              <a:gd name="adj2" fmla="val 1061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Wonen op</a:t>
            </a:r>
          </a:p>
        </p:txBody>
      </p:sp>
      <p:sp>
        <p:nvSpPr>
          <p:cNvPr id="28" name="Tekstballon: rechthoek 27">
            <a:extLst>
              <a:ext uri="{FF2B5EF4-FFF2-40B4-BE49-F238E27FC236}">
                <a16:creationId xmlns:a16="http://schemas.microsoft.com/office/drawing/2014/main" id="{CF5EEF81-EEA7-4BB4-9681-10EC2D227D77}"/>
              </a:ext>
            </a:extLst>
          </p:cNvPr>
          <p:cNvSpPr/>
          <p:nvPr/>
        </p:nvSpPr>
        <p:spPr>
          <a:xfrm>
            <a:off x="6598207" y="6206212"/>
            <a:ext cx="791514" cy="253205"/>
          </a:xfrm>
          <a:prstGeom prst="wedgeRectCallout">
            <a:avLst>
              <a:gd name="adj1" fmla="val -32944"/>
              <a:gd name="adj2" fmla="val -1180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Bezitten</a:t>
            </a:r>
          </a:p>
        </p:txBody>
      </p:sp>
      <p:sp>
        <p:nvSpPr>
          <p:cNvPr id="29" name="Arc 15">
            <a:extLst>
              <a:ext uri="{FF2B5EF4-FFF2-40B4-BE49-F238E27FC236}">
                <a16:creationId xmlns:a16="http://schemas.microsoft.com/office/drawing/2014/main" id="{8F670BA3-3255-4E2A-971B-4DAFBA84B11C}"/>
              </a:ext>
            </a:extLst>
          </p:cNvPr>
          <p:cNvSpPr/>
          <p:nvPr/>
        </p:nvSpPr>
        <p:spPr>
          <a:xfrm rot="13896035" flipV="1">
            <a:off x="5667402" y="4955999"/>
            <a:ext cx="2102449" cy="2498275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kstballon: rechthoek 29">
            <a:extLst>
              <a:ext uri="{FF2B5EF4-FFF2-40B4-BE49-F238E27FC236}">
                <a16:creationId xmlns:a16="http://schemas.microsoft.com/office/drawing/2014/main" id="{E48C5D51-5849-4A15-A232-67E07F5726A0}"/>
              </a:ext>
            </a:extLst>
          </p:cNvPr>
          <p:cNvSpPr/>
          <p:nvPr/>
        </p:nvSpPr>
        <p:spPr>
          <a:xfrm>
            <a:off x="6409845" y="5371787"/>
            <a:ext cx="791514" cy="358956"/>
          </a:xfrm>
          <a:prstGeom prst="wedgeRectCallout">
            <a:avLst>
              <a:gd name="adj1" fmla="val -32944"/>
              <a:gd name="adj2" fmla="val -1180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31" name="Arc 15">
            <a:extLst>
              <a:ext uri="{FF2B5EF4-FFF2-40B4-BE49-F238E27FC236}">
                <a16:creationId xmlns:a16="http://schemas.microsoft.com/office/drawing/2014/main" id="{B012431B-2BEA-402A-A5DF-A7F6F4CB236A}"/>
              </a:ext>
            </a:extLst>
          </p:cNvPr>
          <p:cNvSpPr/>
          <p:nvPr/>
        </p:nvSpPr>
        <p:spPr>
          <a:xfrm rot="13896035" flipV="1">
            <a:off x="2269867" y="5163415"/>
            <a:ext cx="2102449" cy="2498275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2" name="Tekstballon: rechthoek 31">
            <a:extLst>
              <a:ext uri="{FF2B5EF4-FFF2-40B4-BE49-F238E27FC236}">
                <a16:creationId xmlns:a16="http://schemas.microsoft.com/office/drawing/2014/main" id="{BE8D04AC-8DED-4098-A0D8-D84EEA11EDB3}"/>
              </a:ext>
            </a:extLst>
          </p:cNvPr>
          <p:cNvSpPr/>
          <p:nvPr/>
        </p:nvSpPr>
        <p:spPr>
          <a:xfrm>
            <a:off x="2897515" y="5657933"/>
            <a:ext cx="791514" cy="358956"/>
          </a:xfrm>
          <a:prstGeom prst="wedgeRectCallout">
            <a:avLst>
              <a:gd name="adj1" fmla="val -32944"/>
              <a:gd name="adj2" fmla="val -11806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in</a:t>
            </a:r>
          </a:p>
        </p:txBody>
      </p:sp>
      <p:sp>
        <p:nvSpPr>
          <p:cNvPr id="33" name="Arc 15">
            <a:extLst>
              <a:ext uri="{FF2B5EF4-FFF2-40B4-BE49-F238E27FC236}">
                <a16:creationId xmlns:a16="http://schemas.microsoft.com/office/drawing/2014/main" id="{45315ECB-FACB-406D-9C36-C7B1A487657A}"/>
              </a:ext>
            </a:extLst>
          </p:cNvPr>
          <p:cNvSpPr/>
          <p:nvPr/>
        </p:nvSpPr>
        <p:spPr>
          <a:xfrm rot="18963086" flipH="1" flipV="1">
            <a:off x="1648880" y="3026202"/>
            <a:ext cx="3093132" cy="1867956"/>
          </a:xfrm>
          <a:prstGeom prst="arc">
            <a:avLst>
              <a:gd name="adj1" fmla="val 13024967"/>
              <a:gd name="adj2" fmla="val 2048807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Tekstballon: rechthoek 33">
            <a:extLst>
              <a:ext uri="{FF2B5EF4-FFF2-40B4-BE49-F238E27FC236}">
                <a16:creationId xmlns:a16="http://schemas.microsoft.com/office/drawing/2014/main" id="{D3093388-CEB6-48F3-A3B2-2FD2401D0E7B}"/>
              </a:ext>
            </a:extLst>
          </p:cNvPr>
          <p:cNvSpPr/>
          <p:nvPr/>
        </p:nvSpPr>
        <p:spPr>
          <a:xfrm>
            <a:off x="2785852" y="4450880"/>
            <a:ext cx="791514" cy="358956"/>
          </a:xfrm>
          <a:prstGeom prst="wedgeRectCallout">
            <a:avLst>
              <a:gd name="adj1" fmla="val 69538"/>
              <a:gd name="adj2" fmla="val 2779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35" name="Tekstballon: rechthoek 34">
            <a:extLst>
              <a:ext uri="{FF2B5EF4-FFF2-40B4-BE49-F238E27FC236}">
                <a16:creationId xmlns:a16="http://schemas.microsoft.com/office/drawing/2014/main" id="{C392A066-2363-43B2-920E-4E0B655BD45B}"/>
              </a:ext>
            </a:extLst>
          </p:cNvPr>
          <p:cNvSpPr/>
          <p:nvPr/>
        </p:nvSpPr>
        <p:spPr>
          <a:xfrm>
            <a:off x="1958452" y="4137808"/>
            <a:ext cx="791514" cy="358956"/>
          </a:xfrm>
          <a:prstGeom prst="wedgeRectCallout">
            <a:avLst>
              <a:gd name="adj1" fmla="val -68347"/>
              <a:gd name="adj2" fmla="val 3190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hebben functies bij</a:t>
            </a:r>
          </a:p>
        </p:txBody>
      </p:sp>
      <p:sp>
        <p:nvSpPr>
          <p:cNvPr id="36" name="Tekstballon: rechthoek 35">
            <a:extLst>
              <a:ext uri="{FF2B5EF4-FFF2-40B4-BE49-F238E27FC236}">
                <a16:creationId xmlns:a16="http://schemas.microsoft.com/office/drawing/2014/main" id="{3BEA1923-135D-44D2-A7DF-B90841A48F66}"/>
              </a:ext>
            </a:extLst>
          </p:cNvPr>
          <p:cNvSpPr/>
          <p:nvPr/>
        </p:nvSpPr>
        <p:spPr>
          <a:xfrm>
            <a:off x="4706320" y="2408209"/>
            <a:ext cx="791514" cy="358956"/>
          </a:xfrm>
          <a:prstGeom prst="wedgeRectCallout">
            <a:avLst>
              <a:gd name="adj1" fmla="val 83513"/>
              <a:gd name="adj2" fmla="val 503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langs</a:t>
            </a:r>
          </a:p>
        </p:txBody>
      </p:sp>
      <p:sp>
        <p:nvSpPr>
          <p:cNvPr id="37" name="Arc 15">
            <a:extLst>
              <a:ext uri="{FF2B5EF4-FFF2-40B4-BE49-F238E27FC236}">
                <a16:creationId xmlns:a16="http://schemas.microsoft.com/office/drawing/2014/main" id="{5F00248A-8D7A-4EA5-A7B3-B3E9BFEF3B1D}"/>
              </a:ext>
            </a:extLst>
          </p:cNvPr>
          <p:cNvSpPr/>
          <p:nvPr/>
        </p:nvSpPr>
        <p:spPr>
          <a:xfrm rot="7926580" flipV="1">
            <a:off x="8600157" y="3268923"/>
            <a:ext cx="1975555" cy="2194695"/>
          </a:xfrm>
          <a:prstGeom prst="arc">
            <a:avLst>
              <a:gd name="adj1" fmla="val 16726638"/>
              <a:gd name="adj2" fmla="val 21236800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Arc 15">
            <a:extLst>
              <a:ext uri="{FF2B5EF4-FFF2-40B4-BE49-F238E27FC236}">
                <a16:creationId xmlns:a16="http://schemas.microsoft.com/office/drawing/2014/main" id="{E7ACF3DD-CA5F-4E2C-B303-A8F2FE100A86}"/>
              </a:ext>
            </a:extLst>
          </p:cNvPr>
          <p:cNvSpPr/>
          <p:nvPr/>
        </p:nvSpPr>
        <p:spPr>
          <a:xfrm rot="10563741" flipV="1">
            <a:off x="5708121" y="3697212"/>
            <a:ext cx="4335131" cy="2194695"/>
          </a:xfrm>
          <a:prstGeom prst="arc">
            <a:avLst>
              <a:gd name="adj1" fmla="val 15434659"/>
              <a:gd name="adj2" fmla="val 29448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Tekstballon: rechthoek 38">
            <a:extLst>
              <a:ext uri="{FF2B5EF4-FFF2-40B4-BE49-F238E27FC236}">
                <a16:creationId xmlns:a16="http://schemas.microsoft.com/office/drawing/2014/main" id="{10ED3973-4437-4429-A8C6-2231ADBF79E4}"/>
              </a:ext>
            </a:extLst>
          </p:cNvPr>
          <p:cNvSpPr/>
          <p:nvPr/>
        </p:nvSpPr>
        <p:spPr>
          <a:xfrm>
            <a:off x="6464406" y="3094709"/>
            <a:ext cx="1059115" cy="384398"/>
          </a:xfrm>
          <a:prstGeom prst="wedgeRectCallout">
            <a:avLst>
              <a:gd name="adj1" fmla="val 34868"/>
              <a:gd name="adj2" fmla="val 11961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Worden voorgesteld op</a:t>
            </a:r>
          </a:p>
        </p:txBody>
      </p:sp>
      <p:sp>
        <p:nvSpPr>
          <p:cNvPr id="40" name="Tekstballon: rechthoek 39">
            <a:extLst>
              <a:ext uri="{FF2B5EF4-FFF2-40B4-BE49-F238E27FC236}">
                <a16:creationId xmlns:a16="http://schemas.microsoft.com/office/drawing/2014/main" id="{CBC04007-8660-4D19-871B-61DFE28D751D}"/>
              </a:ext>
            </a:extLst>
          </p:cNvPr>
          <p:cNvSpPr/>
          <p:nvPr/>
        </p:nvSpPr>
        <p:spPr>
          <a:xfrm>
            <a:off x="8792328" y="4147944"/>
            <a:ext cx="1059115" cy="384398"/>
          </a:xfrm>
          <a:prstGeom prst="wedgeRectCallout">
            <a:avLst>
              <a:gd name="adj1" fmla="val -70964"/>
              <a:gd name="adj2" fmla="val 1026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Worden voorgesteld op</a:t>
            </a:r>
          </a:p>
        </p:txBody>
      </p:sp>
      <p:sp>
        <p:nvSpPr>
          <p:cNvPr id="41" name="Arc 15">
            <a:extLst>
              <a:ext uri="{FF2B5EF4-FFF2-40B4-BE49-F238E27FC236}">
                <a16:creationId xmlns:a16="http://schemas.microsoft.com/office/drawing/2014/main" id="{BCD9AF04-7ECF-4C7F-A0DD-46EB554341A7}"/>
              </a:ext>
            </a:extLst>
          </p:cNvPr>
          <p:cNvSpPr/>
          <p:nvPr/>
        </p:nvSpPr>
        <p:spPr>
          <a:xfrm rot="16200000" flipV="1">
            <a:off x="1380015" y="3324599"/>
            <a:ext cx="2494450" cy="3459249"/>
          </a:xfrm>
          <a:prstGeom prst="arc">
            <a:avLst>
              <a:gd name="adj1" fmla="val 16099613"/>
              <a:gd name="adj2" fmla="val 827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5" name="Tekstballon: rechthoek 44">
            <a:extLst>
              <a:ext uri="{FF2B5EF4-FFF2-40B4-BE49-F238E27FC236}">
                <a16:creationId xmlns:a16="http://schemas.microsoft.com/office/drawing/2014/main" id="{151C12B4-A1AC-4FC7-93EC-9B3A7FEEB51A}"/>
              </a:ext>
            </a:extLst>
          </p:cNvPr>
          <p:cNvSpPr/>
          <p:nvPr/>
        </p:nvSpPr>
        <p:spPr>
          <a:xfrm>
            <a:off x="2778671" y="4108976"/>
            <a:ext cx="791514" cy="268208"/>
          </a:xfrm>
          <a:prstGeom prst="wedgeRectCallout">
            <a:avLst>
              <a:gd name="adj1" fmla="val 37861"/>
              <a:gd name="adj2" fmla="val -945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Wonen in</a:t>
            </a:r>
          </a:p>
        </p:txBody>
      </p:sp>
      <p:sp>
        <p:nvSpPr>
          <p:cNvPr id="46" name="Arc 15">
            <a:extLst>
              <a:ext uri="{FF2B5EF4-FFF2-40B4-BE49-F238E27FC236}">
                <a16:creationId xmlns:a16="http://schemas.microsoft.com/office/drawing/2014/main" id="{DDCD9EAA-833B-4600-9129-673B87D5B528}"/>
              </a:ext>
            </a:extLst>
          </p:cNvPr>
          <p:cNvSpPr/>
          <p:nvPr/>
        </p:nvSpPr>
        <p:spPr>
          <a:xfrm rot="17247842" flipV="1">
            <a:off x="5189919" y="1064244"/>
            <a:ext cx="2349600" cy="3560980"/>
          </a:xfrm>
          <a:prstGeom prst="arc">
            <a:avLst>
              <a:gd name="adj1" fmla="val 16726638"/>
              <a:gd name="adj2" fmla="val 2095295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7" name="Tekstballon: rechthoek 46">
            <a:extLst>
              <a:ext uri="{FF2B5EF4-FFF2-40B4-BE49-F238E27FC236}">
                <a16:creationId xmlns:a16="http://schemas.microsoft.com/office/drawing/2014/main" id="{9059AA15-C392-4DE8-BD08-094FC44B4606}"/>
              </a:ext>
            </a:extLst>
          </p:cNvPr>
          <p:cNvSpPr/>
          <p:nvPr/>
        </p:nvSpPr>
        <p:spPr>
          <a:xfrm>
            <a:off x="6305349" y="2211514"/>
            <a:ext cx="1059115" cy="384398"/>
          </a:xfrm>
          <a:prstGeom prst="wedgeRectCallout">
            <a:avLst>
              <a:gd name="adj1" fmla="val 41134"/>
              <a:gd name="adj2" fmla="val -10291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Worden voorgesteld op</a:t>
            </a:r>
          </a:p>
        </p:txBody>
      </p:sp>
      <p:sp>
        <p:nvSpPr>
          <p:cNvPr id="48" name="Arc 15">
            <a:extLst>
              <a:ext uri="{FF2B5EF4-FFF2-40B4-BE49-F238E27FC236}">
                <a16:creationId xmlns:a16="http://schemas.microsoft.com/office/drawing/2014/main" id="{24CD1825-B46F-400F-8BF1-032B6E0B897E}"/>
              </a:ext>
            </a:extLst>
          </p:cNvPr>
          <p:cNvSpPr/>
          <p:nvPr/>
        </p:nvSpPr>
        <p:spPr>
          <a:xfrm rot="2082937">
            <a:off x="2991961" y="3352432"/>
            <a:ext cx="2102449" cy="2656728"/>
          </a:xfrm>
          <a:prstGeom prst="arc">
            <a:avLst>
              <a:gd name="adj1" fmla="val 17263463"/>
              <a:gd name="adj2" fmla="val 20570487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9" name="Tekstballon: rechthoek 48">
            <a:extLst>
              <a:ext uri="{FF2B5EF4-FFF2-40B4-BE49-F238E27FC236}">
                <a16:creationId xmlns:a16="http://schemas.microsoft.com/office/drawing/2014/main" id="{37B9A8BF-C46B-49FB-B9E9-607254861324}"/>
              </a:ext>
            </a:extLst>
          </p:cNvPr>
          <p:cNvSpPr/>
          <p:nvPr/>
        </p:nvSpPr>
        <p:spPr>
          <a:xfrm>
            <a:off x="4293525" y="4344910"/>
            <a:ext cx="791514" cy="358956"/>
          </a:xfrm>
          <a:prstGeom prst="wedgeRectCallout">
            <a:avLst>
              <a:gd name="adj1" fmla="val 57426"/>
              <a:gd name="adj2" fmla="val 1546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50" name="Arc 15">
            <a:extLst>
              <a:ext uri="{FF2B5EF4-FFF2-40B4-BE49-F238E27FC236}">
                <a16:creationId xmlns:a16="http://schemas.microsoft.com/office/drawing/2014/main" id="{B6906551-A4FA-49BC-BA8B-3FF8F99392F2}"/>
              </a:ext>
            </a:extLst>
          </p:cNvPr>
          <p:cNvSpPr/>
          <p:nvPr/>
        </p:nvSpPr>
        <p:spPr>
          <a:xfrm rot="8705725" flipH="1" flipV="1">
            <a:off x="5060293" y="3543367"/>
            <a:ext cx="2682965" cy="3256891"/>
          </a:xfrm>
          <a:prstGeom prst="arc">
            <a:avLst>
              <a:gd name="adj1" fmla="val 17557574"/>
              <a:gd name="adj2" fmla="val 1589904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1" name="Tekstballon: rechthoek 50">
            <a:extLst>
              <a:ext uri="{FF2B5EF4-FFF2-40B4-BE49-F238E27FC236}">
                <a16:creationId xmlns:a16="http://schemas.microsoft.com/office/drawing/2014/main" id="{83A9089A-EA00-4998-A3C8-92D840CB1C5A}"/>
              </a:ext>
            </a:extLst>
          </p:cNvPr>
          <p:cNvSpPr/>
          <p:nvPr/>
        </p:nvSpPr>
        <p:spPr>
          <a:xfrm>
            <a:off x="7645240" y="4099985"/>
            <a:ext cx="791514" cy="358956"/>
          </a:xfrm>
          <a:prstGeom prst="wedgeRectCallout">
            <a:avLst>
              <a:gd name="adj1" fmla="val -70211"/>
              <a:gd name="adj2" fmla="val 236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/>
              <a:t>Bevinden zich op</a:t>
            </a:r>
          </a:p>
        </p:txBody>
      </p:sp>
      <p:sp>
        <p:nvSpPr>
          <p:cNvPr id="43" name="Rechthoek: afgeronde hoeken 2">
            <a:extLst>
              <a:ext uri="{FF2B5EF4-FFF2-40B4-BE49-F238E27FC236}">
                <a16:creationId xmlns:a16="http://schemas.microsoft.com/office/drawing/2014/main" id="{8F22A129-D922-4987-97B4-90661C4B4B7C}"/>
              </a:ext>
            </a:extLst>
          </p:cNvPr>
          <p:cNvSpPr/>
          <p:nvPr/>
        </p:nvSpPr>
        <p:spPr>
          <a:xfrm>
            <a:off x="764922" y="1189748"/>
            <a:ext cx="1946787" cy="106925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Dienst</a:t>
            </a:r>
            <a:b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nl-BE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verlening</a:t>
            </a:r>
            <a:endParaRPr lang="nl-BE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4" name="Arc 15">
            <a:extLst>
              <a:ext uri="{FF2B5EF4-FFF2-40B4-BE49-F238E27FC236}">
                <a16:creationId xmlns:a16="http://schemas.microsoft.com/office/drawing/2014/main" id="{C180F1B9-F426-4D2C-9ADE-38F95E1E9F9B}"/>
              </a:ext>
            </a:extLst>
          </p:cNvPr>
          <p:cNvSpPr/>
          <p:nvPr/>
        </p:nvSpPr>
        <p:spPr>
          <a:xfrm rot="8388266" flipV="1">
            <a:off x="201142" y="1743829"/>
            <a:ext cx="4195248" cy="2957529"/>
          </a:xfrm>
          <a:prstGeom prst="arc">
            <a:avLst>
              <a:gd name="adj1" fmla="val 16243607"/>
              <a:gd name="adj2" fmla="val 1193170"/>
            </a:avLst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2" name="Tekstballon: rechthoek 26">
            <a:extLst>
              <a:ext uri="{FF2B5EF4-FFF2-40B4-BE49-F238E27FC236}">
                <a16:creationId xmlns:a16="http://schemas.microsoft.com/office/drawing/2014/main" id="{5311C47D-3D2F-44B9-9A45-EA75445361B8}"/>
              </a:ext>
            </a:extLst>
          </p:cNvPr>
          <p:cNvSpPr/>
          <p:nvPr/>
        </p:nvSpPr>
        <p:spPr>
          <a:xfrm>
            <a:off x="446066" y="2437605"/>
            <a:ext cx="791514" cy="268208"/>
          </a:xfrm>
          <a:prstGeom prst="wedgeRectCallout">
            <a:avLst>
              <a:gd name="adj1" fmla="val -20833"/>
              <a:gd name="adj2" fmla="val 10618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050" dirty="0"/>
              <a:t>Leveren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451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7" grpId="0" animBg="1"/>
      <p:bldP spid="18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19" grpId="0" animBg="1"/>
      <p:bldP spid="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43" grpId="0" animBg="1"/>
      <p:bldP spid="44" grpId="0" animBg="1"/>
      <p:bldP spid="5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Basisregisters: concept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756138" y="924429"/>
          <a:ext cx="4972974" cy="5303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/>
          </p:nvPr>
        </p:nvGraphicFramePr>
        <p:xfrm>
          <a:off x="5751398" y="3549591"/>
          <a:ext cx="3608651" cy="2678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0633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Mijlpalen</a:t>
            </a:r>
            <a:r>
              <a:rPr lang="en-US" dirty="0"/>
              <a:t> </a:t>
            </a:r>
            <a:r>
              <a:rPr lang="en-US" dirty="0" err="1"/>
              <a:t>Wegenregister</a:t>
            </a:r>
            <a:endParaRPr lang="nl-BE" dirty="0"/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925141" y="1127875"/>
          <a:ext cx="8299822" cy="5534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925141" y="1016003"/>
            <a:ext cx="7990114" cy="53870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 typeface="+mj-lt"/>
              <a:buAutoNum type="arabicPeriod"/>
              <a:defRPr sz="1600" b="1" kern="1200">
                <a:solidFill>
                  <a:srgbClr val="0B4E55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804863" indent="-268288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spcBef>
                <a:spcPct val="20000"/>
              </a:spcBef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43025" indent="-268288" algn="l" defTabSz="914400" rtl="0" eaLnBrk="1" latinLnBrk="0" hangingPunct="1">
              <a:spcBef>
                <a:spcPct val="20000"/>
              </a:spcBef>
              <a:buSzPct val="90000"/>
              <a:buFont typeface="Wingdings" panose="05000000000000000000" pitchFamily="2" charset="2"/>
              <a:buChar char="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79600" indent="-174625" algn="l" defTabSz="914400" rtl="0" eaLnBrk="1" latinLnBrk="0" hangingPunct="1">
              <a:spcBef>
                <a:spcPct val="20000"/>
              </a:spcBef>
              <a:buFont typeface="Arial" pitchFamily="34" charset="0"/>
              <a:buChar char="−"/>
              <a:tabLst/>
              <a:defRPr sz="1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nl-BE" b="0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F14FDF8F-076B-4C06-A701-603FB1A255DB}"/>
              </a:ext>
            </a:extLst>
          </p:cNvPr>
          <p:cNvSpPr/>
          <p:nvPr/>
        </p:nvSpPr>
        <p:spPr>
          <a:xfrm>
            <a:off x="1308893" y="5409226"/>
            <a:ext cx="223265" cy="22966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32ACBB59-6ED1-41EE-9D2D-9FCE4635EE9D}"/>
              </a:ext>
            </a:extLst>
          </p:cNvPr>
          <p:cNvSpPr txBox="1"/>
          <p:nvPr/>
        </p:nvSpPr>
        <p:spPr>
          <a:xfrm>
            <a:off x="1532158" y="5357914"/>
            <a:ext cx="3118189" cy="6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Gemeentelijke validatie</a:t>
            </a:r>
          </a:p>
          <a:p>
            <a:r>
              <a:rPr lang="nl-BE" dirty="0"/>
              <a:t>2015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FA2391F-D149-4609-AD94-9826DC2C5088}"/>
              </a:ext>
            </a:extLst>
          </p:cNvPr>
          <p:cNvSpPr txBox="1"/>
          <p:nvPr/>
        </p:nvSpPr>
        <p:spPr>
          <a:xfrm>
            <a:off x="2228455" y="4500767"/>
            <a:ext cx="2931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>
                <a:latin typeface="Arial" panose="020B0604020202020204" pitchFamily="34" charset="0"/>
                <a:cs typeface="Arial" panose="020B0604020202020204" pitchFamily="34" charset="0"/>
              </a:rPr>
              <a:t>Wegenregister conform standaard OSLO Wegen</a:t>
            </a:r>
          </a:p>
          <a:p>
            <a:r>
              <a:rPr lang="nl-BE" sz="1600" dirty="0">
                <a:latin typeface="Arial" panose="020B0604020202020204" pitchFamily="34" charset="0"/>
                <a:cs typeface="Arial" panose="020B0604020202020204" pitchFamily="34" charset="0"/>
              </a:rPr>
              <a:t>2017-2018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1EB677DF-B827-4E4F-B007-6382FA05221E}"/>
              </a:ext>
            </a:extLst>
          </p:cNvPr>
          <p:cNvSpPr txBox="1"/>
          <p:nvPr/>
        </p:nvSpPr>
        <p:spPr>
          <a:xfrm>
            <a:off x="95265" y="1926183"/>
            <a:ext cx="3247289" cy="1753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Ondertekening Samenwerkingsovereenkomst met Vlaams Huis voor Verkeersveiligheid en Agentschap Wegen en Verkeer</a:t>
            </a:r>
          </a:p>
          <a:p>
            <a:r>
              <a:rPr lang="nl-BE" dirty="0"/>
              <a:t>Augustus 2017</a:t>
            </a:r>
          </a:p>
        </p:txBody>
      </p:sp>
      <p:sp>
        <p:nvSpPr>
          <p:cNvPr id="27" name="Ovaal 26">
            <a:extLst>
              <a:ext uri="{FF2B5EF4-FFF2-40B4-BE49-F238E27FC236}">
                <a16:creationId xmlns:a16="http://schemas.microsoft.com/office/drawing/2014/main" id="{ED4F439E-A6F3-4093-9F76-D59D48B87A7A}"/>
              </a:ext>
            </a:extLst>
          </p:cNvPr>
          <p:cNvSpPr/>
          <p:nvPr/>
        </p:nvSpPr>
        <p:spPr>
          <a:xfrm>
            <a:off x="2382789" y="4168775"/>
            <a:ext cx="331992" cy="3319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Tekstvak 29">
            <a:extLst>
              <a:ext uri="{FF2B5EF4-FFF2-40B4-BE49-F238E27FC236}">
                <a16:creationId xmlns:a16="http://schemas.microsoft.com/office/drawing/2014/main" id="{31DCBF15-D419-45BA-9A5C-EFA4E20C59B4}"/>
              </a:ext>
            </a:extLst>
          </p:cNvPr>
          <p:cNvSpPr txBox="1"/>
          <p:nvPr/>
        </p:nvSpPr>
        <p:spPr>
          <a:xfrm>
            <a:off x="3246010" y="3679740"/>
            <a:ext cx="3226019" cy="92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Wegenregister in architectuur  Vlaamse Basisregisters</a:t>
            </a:r>
          </a:p>
          <a:p>
            <a:r>
              <a:rPr lang="nl-BE" dirty="0"/>
              <a:t>2017-2018</a:t>
            </a:r>
          </a:p>
        </p:txBody>
      </p:sp>
      <p:sp>
        <p:nvSpPr>
          <p:cNvPr id="31" name="Pijl: gekromd rechts 30">
            <a:extLst>
              <a:ext uri="{FF2B5EF4-FFF2-40B4-BE49-F238E27FC236}">
                <a16:creationId xmlns:a16="http://schemas.microsoft.com/office/drawing/2014/main" id="{BDA52704-A9D6-4FDA-8004-E991C544EC40}"/>
              </a:ext>
            </a:extLst>
          </p:cNvPr>
          <p:cNvSpPr/>
          <p:nvPr/>
        </p:nvSpPr>
        <p:spPr>
          <a:xfrm>
            <a:off x="897804" y="3593443"/>
            <a:ext cx="1036273" cy="1298602"/>
          </a:xfrm>
          <a:prstGeom prst="curved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1E8071F3-29A7-4FBF-8570-703CC4001749}"/>
              </a:ext>
            </a:extLst>
          </p:cNvPr>
          <p:cNvSpPr txBox="1"/>
          <p:nvPr/>
        </p:nvSpPr>
        <p:spPr>
          <a:xfrm>
            <a:off x="8022131" y="2112227"/>
            <a:ext cx="1590595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Decentrale </a:t>
            </a:r>
            <a:r>
              <a:rPr lang="nl-BE" b="1" dirty="0" err="1"/>
              <a:t>bijhouding</a:t>
            </a:r>
            <a:r>
              <a:rPr lang="nl-BE" b="1" dirty="0"/>
              <a:t> Wegenregister</a:t>
            </a:r>
          </a:p>
          <a:p>
            <a:r>
              <a:rPr lang="nl-BE" dirty="0"/>
              <a:t>2019-2020</a:t>
            </a:r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813C4BE-3741-4862-B50E-17422FF308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39" y="5257718"/>
            <a:ext cx="1274861" cy="12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1289598-5647-45A6-85A2-79DB81587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Traject OSLO Wegen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38F0A2BE-43E7-490F-94A5-B640FFB255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8614" y="1695351"/>
          <a:ext cx="6848772" cy="45660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8102">
                  <a:extLst>
                    <a:ext uri="{9D8B030D-6E8A-4147-A177-3AD203B41FA5}">
                      <a16:colId xmlns:a16="http://schemas.microsoft.com/office/drawing/2014/main" val="2623688426"/>
                    </a:ext>
                  </a:extLst>
                </a:gridCol>
                <a:gridCol w="5400670">
                  <a:extLst>
                    <a:ext uri="{9D8B030D-6E8A-4147-A177-3AD203B41FA5}">
                      <a16:colId xmlns:a16="http://schemas.microsoft.com/office/drawing/2014/main" val="1043139523"/>
                    </a:ext>
                  </a:extLst>
                </a:gridCol>
              </a:tblGrid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DATUM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MIJLPAAL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308547685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26/09/2017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Werkgroep 1 - Intern Informatie Vlaanderen OLSO Wegenregister overleg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21100497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7/11/2017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Werkgroep 2 - Intern Informatie Vlaanderen OLSO Wegenregister overleg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61695354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21/11/2017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Werkgroep 3 - Intern Informatie Vlaanderen OLSO Wegenregister overleg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020777063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15/12/2017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Werkgroep 4 - Intern Informatie Vlaanderen OLSO Wegenregister overleg – validatie model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241726692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23/01/2018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Revisie OSLO-model door Bestuurscomité Wegenregister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1210537949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22/02/2018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Technische Werkgroep OSLO - 1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590079947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09/03/2018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Technische Werkgroep OSLO - 2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1783101746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30/03/2018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>
                          <a:solidFill>
                            <a:sysClr val="windowText" lastClr="000000"/>
                          </a:solidFill>
                          <a:effectLst/>
                        </a:rPr>
                        <a:t>Goedkeuring OSLO-model voor wegen door Bestuurscomité Wegenregister</a:t>
                      </a:r>
                      <a:endParaRPr lang="nl-BE" sz="110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/>
                </a:tc>
                <a:extLst>
                  <a:ext uri="{0D108BD9-81ED-4DB2-BD59-A6C34878D82A}">
                    <a16:rowId xmlns:a16="http://schemas.microsoft.com/office/drawing/2014/main" val="3279056106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>
                          <a:solidFill>
                            <a:sysClr val="windowText" lastClr="000000"/>
                          </a:solidFill>
                          <a:effectLst/>
                        </a:rPr>
                        <a:t>01/06/2018</a:t>
                      </a:r>
                      <a:endParaRPr lang="nl-BE" sz="1100" b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Publieke werkgroep sessie </a:t>
                      </a:r>
                      <a:endParaRPr lang="nl-BE" sz="11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175615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>
                          <a:solidFill>
                            <a:sysClr val="windowText" lastClr="000000"/>
                          </a:solidFill>
                          <a:effectLst/>
                        </a:rPr>
                        <a:t>25/06/2018</a:t>
                      </a:r>
                      <a:endParaRPr lang="nl-BE" sz="1100" b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Webcast na publieke review</a:t>
                      </a:r>
                      <a:endParaRPr lang="nl-BE" sz="1100" b="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73601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04/10/2018 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Validatie door de werkgroep </a:t>
                      </a: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  <a:sym typeface="Wingdings" panose="05000000000000000000" pitchFamily="2" charset="2"/>
                        </a:rPr>
                        <a:t> vocabularium OSLO Wegen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102341"/>
                  </a:ext>
                </a:extLst>
              </a:tr>
              <a:tr h="351235"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27/11/2018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</a:rPr>
                        <a:t>Validatie door het stuurorgaan </a:t>
                      </a:r>
                      <a:r>
                        <a:rPr lang="nl-BE" sz="1100" dirty="0">
                          <a:solidFill>
                            <a:sysClr val="windowText" lastClr="000000"/>
                          </a:solidFill>
                          <a:effectLst/>
                          <a:sym typeface="Wingdings" panose="05000000000000000000" pitchFamily="2" charset="2"/>
                        </a:rPr>
                        <a:t> vocabularium OSLO Wegen</a:t>
                      </a:r>
                      <a:endParaRPr lang="nl-BE" sz="1100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867" marR="60867" marT="60867" marB="60867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91492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55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09711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B9D82DDC-FB72-4047-BE1B-23633F9139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Vocabularium OSLO Wegen</a:t>
            </a:r>
            <a:br>
              <a:rPr lang="nl-BE" dirty="0"/>
            </a:br>
            <a:r>
              <a:rPr lang="nl-BE" sz="2000" dirty="0">
                <a:hlinkClick r:id="rId2"/>
              </a:rPr>
              <a:t>https://data.vlaanderen.be/ns/weg</a:t>
            </a:r>
            <a:r>
              <a:rPr lang="nl-BE" dirty="0"/>
              <a:t>	</a:t>
            </a:r>
          </a:p>
          <a:p>
            <a:pPr lvl="1"/>
            <a:r>
              <a:rPr lang="nl-BE" dirty="0"/>
              <a:t>Basis</a:t>
            </a:r>
          </a:p>
          <a:p>
            <a:pPr lvl="1"/>
            <a:r>
              <a:rPr lang="nl-BE" dirty="0"/>
              <a:t>Uitbreidingen (toekomst)</a:t>
            </a:r>
          </a:p>
          <a:p>
            <a:pPr lvl="2"/>
            <a:r>
              <a:rPr lang="nl-BE" dirty="0"/>
              <a:t>Routering</a:t>
            </a:r>
          </a:p>
          <a:p>
            <a:pPr lvl="2"/>
            <a:r>
              <a:rPr lang="nl-BE" dirty="0"/>
              <a:t>Fietsnetwerk</a:t>
            </a:r>
          </a:p>
          <a:p>
            <a:pPr lvl="2"/>
            <a:r>
              <a:rPr lang="nl-BE" dirty="0"/>
              <a:t>Trage wegen</a:t>
            </a:r>
          </a:p>
          <a:p>
            <a:pPr lvl="2"/>
            <a:r>
              <a:rPr lang="nl-BE" dirty="0"/>
              <a:t>Bruggen- en tunnels</a:t>
            </a:r>
          </a:p>
          <a:p>
            <a:pPr lvl="2"/>
            <a:r>
              <a:rPr lang="nl-BE" dirty="0"/>
              <a:t>…</a:t>
            </a:r>
          </a:p>
          <a:p>
            <a:r>
              <a:rPr lang="nl-BE" dirty="0"/>
              <a:t>Applicatieprofiel OSLO Wegenregister =&gt; Focus project WR</a:t>
            </a:r>
            <a:br>
              <a:rPr lang="nl-BE" dirty="0"/>
            </a:br>
            <a:r>
              <a:rPr lang="nl-BE" sz="2000" dirty="0">
                <a:hlinkClick r:id="rId3"/>
              </a:rPr>
              <a:t>https://data.vlaanderen.be/doc/applicatieprofiel/wegenregister</a:t>
            </a: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F601805-CC60-492E-B349-8C43E276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Algemeen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515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nl-BE" dirty="0"/>
              <a:t>Topologisch netwerk van wegsegmenten en wegknopen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57</a:t>
            </a:fld>
            <a:endParaRPr lang="nl-BE" dirty="0"/>
          </a:p>
        </p:txBody>
      </p:sp>
      <p:sp>
        <p:nvSpPr>
          <p:cNvPr id="10" name="TextBox 9"/>
          <p:cNvSpPr txBox="1"/>
          <p:nvPr/>
        </p:nvSpPr>
        <p:spPr>
          <a:xfrm>
            <a:off x="740588" y="1466576"/>
            <a:ext cx="8635642" cy="1323439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BE" sz="1600" dirty="0">
                <a:latin typeface="Arial" pitchFamily="34" charset="0"/>
                <a:cs typeface="Arial" pitchFamily="34" charset="0"/>
              </a:rPr>
              <a:t>In een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topologisch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wegen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netwerk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zijn de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relaties tussen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de </a:t>
            </a:r>
            <a:r>
              <a:rPr lang="nl-BE" sz="1600" b="1" dirty="0">
                <a:latin typeface="Arial" pitchFamily="34" charset="0"/>
                <a:cs typeface="Arial" pitchFamily="34" charset="0"/>
              </a:rPr>
              <a:t>elementen </a:t>
            </a:r>
            <a:r>
              <a:rPr lang="nl-BE" sz="1600" dirty="0">
                <a:latin typeface="Arial" pitchFamily="34" charset="0"/>
                <a:cs typeface="Arial" pitchFamily="34" charset="0"/>
              </a:rPr>
              <a:t>(wegknopen en wegsegmenten) expliciet opgenomen.</a:t>
            </a: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  <a:p>
            <a:endParaRPr lang="nl-BE" sz="1600" b="1" dirty="0">
              <a:solidFill>
                <a:srgbClr val="127D88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55" y="2353773"/>
            <a:ext cx="6128622" cy="352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B097FDB-2522-400C-85FB-90DE020F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</a:t>
            </a:r>
            <a:r>
              <a:rPr lang="nl-BE" dirty="0" err="1"/>
              <a:t>stories</a:t>
            </a:r>
            <a:endParaRPr lang="nl-BE" dirty="0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E7B1AEB6-29F0-4770-B718-7E8C4CCF1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113213-A193-47EA-BA64-10C9EC563F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67813" y="6559550"/>
            <a:ext cx="738187" cy="260350"/>
          </a:xfrm>
        </p:spPr>
        <p:txBody>
          <a:bodyPr/>
          <a:lstStyle/>
          <a:p>
            <a:fld id="{C9C406F6-A053-43CA-AEC8-FA3EEE83A3FB}" type="slidenum">
              <a:rPr lang="nl-BE" smtClean="0"/>
              <a:pPr/>
              <a:t>58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919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289AC3F-33F0-4B7A-ACF6-1BAD3463DFF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543925" cy="4992328"/>
          </a:xfrm>
        </p:spPr>
        <p:txBody>
          <a:bodyPr/>
          <a:lstStyle/>
          <a:p>
            <a:r>
              <a:rPr lang="nl-BE" dirty="0"/>
              <a:t>Ik wil een stratenplan van mijn gemeente maken op basis van het wegenregister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2EFF8D1-0607-43A4-A1FC-15C2F368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Stratenplan (1/2)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58B32B-ABCF-4295-93F0-D4E4EBEAD9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59</a:t>
            </a:fld>
            <a:endParaRPr lang="nl-BE" dirty="0"/>
          </a:p>
        </p:txBody>
      </p:sp>
      <p:pic>
        <p:nvPicPr>
          <p:cNvPr id="1026" name="Picture 2" descr="http://www.nevele.be/website/28521-www/version/default/part/ImageData/data/Stratenplan%20Nevele.jpg">
            <a:extLst>
              <a:ext uri="{FF2B5EF4-FFF2-40B4-BE49-F238E27FC236}">
                <a16:creationId xmlns:a16="http://schemas.microsoft.com/office/drawing/2014/main" id="{D8B079E4-0F3D-45B1-8B4E-7E60AF4CCA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3" b="23409"/>
          <a:stretch/>
        </p:blipFill>
        <p:spPr bwMode="auto">
          <a:xfrm>
            <a:off x="2495550" y="2348917"/>
            <a:ext cx="4914900" cy="38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7CBC49A-CC9F-4483-B930-4249EAA1A790}"/>
              </a:ext>
            </a:extLst>
          </p:cNvPr>
          <p:cNvSpPr txBox="1"/>
          <p:nvPr/>
        </p:nvSpPr>
        <p:spPr>
          <a:xfrm>
            <a:off x="5563415" y="6218087"/>
            <a:ext cx="20024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http://www.nevele.be/stratenplan</a:t>
            </a:r>
          </a:p>
        </p:txBody>
      </p:sp>
    </p:spTree>
    <p:extLst>
      <p:ext uri="{BB962C8B-B14F-4D97-AF65-F5344CB8AC3E}">
        <p14:creationId xmlns:p14="http://schemas.microsoft.com/office/powerpoint/2010/main" val="29635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Vlaams</a:t>
            </a:r>
            <a:r>
              <a:rPr lang="en-US" dirty="0" smtClean="0"/>
              <a:t> </a:t>
            </a:r>
            <a:r>
              <a:rPr lang="en-US" dirty="0" err="1" smtClean="0"/>
              <a:t>interoperabiliteitsraamwerk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EA7D096A-2B5F-4D02-A31B-27C44E3112AE}"/>
              </a:ext>
            </a:extLst>
          </p:cNvPr>
          <p:cNvSpPr/>
          <p:nvPr/>
        </p:nvSpPr>
        <p:spPr>
          <a:xfrm>
            <a:off x="1215475" y="5530362"/>
            <a:ext cx="5977458" cy="774930"/>
          </a:xfrm>
          <a:custGeom>
            <a:avLst/>
            <a:gdLst>
              <a:gd name="connsiteX0" fmla="*/ 0 w 6287529"/>
              <a:gd name="connsiteY0" fmla="*/ 0 h 923670"/>
              <a:gd name="connsiteX1" fmla="*/ 6287529 w 6287529"/>
              <a:gd name="connsiteY1" fmla="*/ 0 h 923670"/>
              <a:gd name="connsiteX2" fmla="*/ 6287529 w 6287529"/>
              <a:gd name="connsiteY2" fmla="*/ 923670 h 923670"/>
              <a:gd name="connsiteX3" fmla="*/ 0 w 6287529"/>
              <a:gd name="connsiteY3" fmla="*/ 923670 h 923670"/>
              <a:gd name="connsiteX4" fmla="*/ 0 w 6287529"/>
              <a:gd name="connsiteY4" fmla="*/ 0 h 92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7529" h="923670">
                <a:moveTo>
                  <a:pt x="0" y="0"/>
                </a:moveTo>
                <a:lnTo>
                  <a:pt x="6287529" y="0"/>
                </a:lnTo>
                <a:lnTo>
                  <a:pt x="6287529" y="923670"/>
                </a:lnTo>
                <a:lnTo>
                  <a:pt x="0" y="923670"/>
                </a:lnTo>
                <a:lnTo>
                  <a:pt x="0" y="0"/>
                </a:lnTo>
                <a:close/>
              </a:path>
            </a:pathLst>
          </a:custGeom>
          <a:solidFill>
            <a:srgbClr val="FFF275"/>
          </a:solidFill>
          <a:ln w="38100" cap="flat" cmpd="sng" algn="ctr">
            <a:solidFill>
              <a:srgbClr val="FFE61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sz="20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/>
            </a:r>
            <a:br>
              <a:rPr lang="nl-BE" sz="20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sz="20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/>
            </a:r>
            <a:br>
              <a:rPr lang="nl-BE" sz="20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sz="2000" b="1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Technische interoperabiliteit</a:t>
            </a:r>
            <a:r>
              <a:rPr lang="nl-BE" sz="20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/>
            </a:r>
            <a:br>
              <a:rPr lang="nl-BE" sz="20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</a:br>
            <a:r>
              <a:rPr lang="nl-BE" sz="200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technische problemen bij het koppelen van computersystemen</a:t>
            </a:r>
            <a:endParaRPr lang="nl-BE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</a:endParaRP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564182A1-0E15-4FFA-A6A2-E97DA917B8DE}"/>
              </a:ext>
            </a:extLst>
          </p:cNvPr>
          <p:cNvSpPr/>
          <p:nvPr/>
        </p:nvSpPr>
        <p:spPr>
          <a:xfrm>
            <a:off x="1215475" y="4202971"/>
            <a:ext cx="5977458" cy="1191844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rgbClr val="FFF275"/>
          </a:solidFill>
          <a:ln w="38100" cap="flat" cmpd="sng" algn="ctr">
            <a:solidFill>
              <a:srgbClr val="FFE61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4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sz="2000" b="1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Semantische interoperabiliteit</a:t>
            </a:r>
            <a:r>
              <a:rPr lang="nl-BE" sz="20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/>
            </a:r>
            <a:br>
              <a:rPr lang="nl-BE" sz="20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sz="2000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B</a:t>
            </a:r>
            <a:r>
              <a:rPr lang="nl-BE" sz="200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etekenis, structuur en passend gebruik van informatie</a:t>
            </a:r>
            <a:endParaRPr lang="nl-BE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550B1311-E972-44FF-ABE6-8E7E328B7B28}"/>
              </a:ext>
            </a:extLst>
          </p:cNvPr>
          <p:cNvSpPr/>
          <p:nvPr/>
        </p:nvSpPr>
        <p:spPr>
          <a:xfrm>
            <a:off x="1215475" y="2796220"/>
            <a:ext cx="5977458" cy="1191845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FFE61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t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sz="2000" b="1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Organisatorische interoperabiliteit</a:t>
            </a:r>
          </a:p>
          <a:p>
            <a:pPr lvl="0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sz="2000" b="1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 </a:t>
            </a:r>
            <a:r>
              <a:rPr lang="nl-BE" sz="200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</a:rPr>
              <a:t>Optimale processen door/voor gegevensuitwisselingen</a:t>
            </a:r>
            <a:endParaRPr lang="nl-BE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04FF7-6806-4570-8715-39FCCBECF36D}"/>
              </a:ext>
            </a:extLst>
          </p:cNvPr>
          <p:cNvSpPr txBox="1"/>
          <p:nvPr/>
        </p:nvSpPr>
        <p:spPr>
          <a:xfrm>
            <a:off x="7362660" y="1349478"/>
            <a:ext cx="1517727" cy="4955814"/>
          </a:xfrm>
          <a:prstGeom prst="rect">
            <a:avLst/>
          </a:prstGeom>
          <a:solidFill>
            <a:srgbClr val="FFF275"/>
          </a:solidFill>
          <a:ln w="38100">
            <a:solidFill>
              <a:srgbClr val="FFDA3B"/>
            </a:solidFill>
          </a:ln>
          <a:effectLst>
            <a:outerShdw blurRad="40005" dist="20320" dir="5400000" algn="ctr" rotWithShape="0">
              <a:srgbClr val="000000">
                <a:alpha val="38000"/>
              </a:srgb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Politieke context</a:t>
            </a:r>
            <a:endParaRPr kumimoji="0" lang="nl-BE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Politieke, culturele en structurele</a:t>
            </a:r>
            <a:r>
              <a:rPr kumimoji="0" lang="nl-BE" sz="20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omstandigheden</a:t>
            </a:r>
            <a:endParaRPr kumimoji="0" lang="nl-B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5F9254FA-632B-464A-92BF-717219C6BB2F}"/>
              </a:ext>
            </a:extLst>
          </p:cNvPr>
          <p:cNvSpPr/>
          <p:nvPr/>
        </p:nvSpPr>
        <p:spPr>
          <a:xfrm>
            <a:off x="1210734" y="1349478"/>
            <a:ext cx="5982199" cy="1191845"/>
          </a:xfrm>
          <a:custGeom>
            <a:avLst/>
            <a:gdLst>
              <a:gd name="connsiteX0" fmla="*/ 0 w 6287529"/>
              <a:gd name="connsiteY0" fmla="*/ 497538 h 1420605"/>
              <a:gd name="connsiteX1" fmla="*/ 2966189 w 6287529"/>
              <a:gd name="connsiteY1" fmla="*/ 497538 h 1420605"/>
              <a:gd name="connsiteX2" fmla="*/ 2966189 w 6287529"/>
              <a:gd name="connsiteY2" fmla="*/ 355151 h 1420605"/>
              <a:gd name="connsiteX3" fmla="*/ 2788613 w 6287529"/>
              <a:gd name="connsiteY3" fmla="*/ 355151 h 1420605"/>
              <a:gd name="connsiteX4" fmla="*/ 3143765 w 6287529"/>
              <a:gd name="connsiteY4" fmla="*/ 0 h 1420605"/>
              <a:gd name="connsiteX5" fmla="*/ 3498916 w 6287529"/>
              <a:gd name="connsiteY5" fmla="*/ 355151 h 1420605"/>
              <a:gd name="connsiteX6" fmla="*/ 3321340 w 6287529"/>
              <a:gd name="connsiteY6" fmla="*/ 355151 h 1420605"/>
              <a:gd name="connsiteX7" fmla="*/ 3321340 w 6287529"/>
              <a:gd name="connsiteY7" fmla="*/ 497538 h 1420605"/>
              <a:gd name="connsiteX8" fmla="*/ 6287529 w 6287529"/>
              <a:gd name="connsiteY8" fmla="*/ 497538 h 1420605"/>
              <a:gd name="connsiteX9" fmla="*/ 6287529 w 6287529"/>
              <a:gd name="connsiteY9" fmla="*/ 1420605 h 1420605"/>
              <a:gd name="connsiteX10" fmla="*/ 0 w 6287529"/>
              <a:gd name="connsiteY10" fmla="*/ 1420605 h 1420605"/>
              <a:gd name="connsiteX11" fmla="*/ 0 w 6287529"/>
              <a:gd name="connsiteY11" fmla="*/ 497538 h 142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87529" h="1420605">
                <a:moveTo>
                  <a:pt x="6287529" y="923067"/>
                </a:moveTo>
                <a:lnTo>
                  <a:pt x="3321340" y="923067"/>
                </a:lnTo>
                <a:lnTo>
                  <a:pt x="3321340" y="1065454"/>
                </a:lnTo>
                <a:lnTo>
                  <a:pt x="3498916" y="1065454"/>
                </a:lnTo>
                <a:lnTo>
                  <a:pt x="3143764" y="1420604"/>
                </a:lnTo>
                <a:lnTo>
                  <a:pt x="2788613" y="1065454"/>
                </a:lnTo>
                <a:lnTo>
                  <a:pt x="2966189" y="1065454"/>
                </a:lnTo>
                <a:lnTo>
                  <a:pt x="2966189" y="923067"/>
                </a:lnTo>
                <a:lnTo>
                  <a:pt x="0" y="923067"/>
                </a:lnTo>
                <a:lnTo>
                  <a:pt x="0" y="1"/>
                </a:lnTo>
                <a:lnTo>
                  <a:pt x="6287529" y="1"/>
                </a:lnTo>
                <a:lnTo>
                  <a:pt x="6287529" y="923067"/>
                </a:lnTo>
                <a:close/>
              </a:path>
            </a:pathLst>
          </a:custGeom>
          <a:solidFill>
            <a:schemeClr val="bg1"/>
          </a:solidFill>
          <a:ln w="38100" cap="flat" cmpd="sng" algn="ctr">
            <a:solidFill>
              <a:srgbClr val="FFE615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5" tIns="128016" rIns="128016" bIns="625555" numCol="1" spcCol="1270" anchor="ctr" anchorCtr="0">
            <a:noAutofit/>
          </a:bodyPr>
          <a:lstStyle/>
          <a:p>
            <a:pPr lvl="0" algn="ctr" defTabSz="800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nl-BE" sz="2000" b="1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Juridische interoperabiliteit</a:t>
            </a:r>
            <a:r>
              <a:rPr lang="nl-BE" sz="20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/>
            </a:r>
            <a:br>
              <a:rPr lang="nl-BE" sz="2000" b="1" kern="1200" dirty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</a:br>
            <a:r>
              <a:rPr lang="nl-BE" sz="2000" kern="1200" dirty="0" smtClean="0">
                <a:solidFill>
                  <a:sysClr val="windowText" lastClr="000000">
                    <a:hueOff val="0"/>
                    <a:satOff val="0"/>
                    <a:lumOff val="0"/>
                    <a:alphaOff val="0"/>
                  </a:sysClr>
                </a:solidFill>
                <a:latin typeface="Calibri"/>
                <a:ea typeface="+mn-ea"/>
                <a:cs typeface="+mn-cs"/>
              </a:rPr>
              <a:t>Uitgelijnde en digitaal vriendelijke wetgeving</a:t>
            </a:r>
            <a:endParaRPr lang="nl-BE" sz="2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2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stratenplan (2/2)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041"/>
            <a:ext cx="9906000" cy="5229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810847" y="3713747"/>
              <a:ext cx="1177200" cy="213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9607" y="3666587"/>
                <a:ext cx="12312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505287" y="3713387"/>
              <a:ext cx="1077480" cy="2134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8727" y="3664787"/>
                <a:ext cx="11210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4285767" y="3716987"/>
              <a:ext cx="542880" cy="209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54447" y="3659027"/>
                <a:ext cx="6022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/>
              <p14:cNvContentPartPr/>
              <p14:nvPr/>
            </p14:nvContentPartPr>
            <p14:xfrm>
              <a:off x="2828847" y="4191827"/>
              <a:ext cx="1605240" cy="104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8527" y="4112627"/>
                <a:ext cx="16578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3367047" y="3997787"/>
              <a:ext cx="1061640" cy="170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28887" y="3927587"/>
                <a:ext cx="11296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/>
              <p14:cNvContentPartPr/>
              <p14:nvPr/>
            </p14:nvContentPartPr>
            <p14:xfrm>
              <a:off x="2831007" y="3990587"/>
              <a:ext cx="749520" cy="1303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02927" y="3938747"/>
                <a:ext cx="8024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/>
              <p14:cNvContentPartPr/>
              <p14:nvPr/>
            </p14:nvContentPartPr>
            <p14:xfrm>
              <a:off x="2824167" y="4138907"/>
              <a:ext cx="10440" cy="28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11927" y="4114427"/>
                <a:ext cx="345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/>
              <p14:cNvContentPartPr/>
              <p14:nvPr/>
            </p14:nvContentPartPr>
            <p14:xfrm>
              <a:off x="2824167" y="4087427"/>
              <a:ext cx="30240" cy="68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96447" y="4020827"/>
                <a:ext cx="766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/>
              <p14:cNvContentPartPr/>
              <p14:nvPr/>
            </p14:nvContentPartPr>
            <p14:xfrm>
              <a:off x="2885007" y="3858467"/>
              <a:ext cx="1247400" cy="1670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57647" y="3800507"/>
                <a:ext cx="13046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/>
              <p14:cNvContentPartPr/>
              <p14:nvPr/>
            </p14:nvContentPartPr>
            <p14:xfrm>
              <a:off x="4363887" y="4014707"/>
              <a:ext cx="720" cy="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350567" y="3988427"/>
                <a:ext cx="27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/>
              <p14:cNvContentPartPr/>
              <p14:nvPr/>
            </p14:nvContentPartPr>
            <p14:xfrm>
              <a:off x="3904167" y="3985907"/>
              <a:ext cx="478080" cy="273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85807" y="3921827"/>
                <a:ext cx="526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/>
              <p14:cNvContentPartPr/>
              <p14:nvPr/>
            </p14:nvContentPartPr>
            <p14:xfrm>
              <a:off x="2899767" y="4368947"/>
              <a:ext cx="1604880" cy="428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85727" y="4307387"/>
                <a:ext cx="1640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/>
              <p14:cNvContentPartPr/>
              <p14:nvPr/>
            </p14:nvContentPartPr>
            <p14:xfrm>
              <a:off x="2798967" y="4411427"/>
              <a:ext cx="163080" cy="612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74127" y="4354187"/>
                <a:ext cx="20736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6" name="Ink 25"/>
              <p14:cNvContentPartPr/>
              <p14:nvPr/>
            </p14:nvContentPartPr>
            <p14:xfrm>
              <a:off x="2806527" y="4557947"/>
              <a:ext cx="1144080" cy="26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787447" y="4500347"/>
                <a:ext cx="11768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7" name="Ink 26"/>
              <p14:cNvContentPartPr/>
              <p14:nvPr/>
            </p14:nvContentPartPr>
            <p14:xfrm>
              <a:off x="3790767" y="4557227"/>
              <a:ext cx="307800" cy="111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72767" y="4512947"/>
                <a:ext cx="341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" name="Ink 27"/>
              <p14:cNvContentPartPr/>
              <p14:nvPr/>
            </p14:nvContentPartPr>
            <p14:xfrm>
              <a:off x="4042407" y="4579187"/>
              <a:ext cx="720" cy="10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027647" y="4549667"/>
                <a:ext cx="302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" name="Ink 28"/>
              <p14:cNvContentPartPr/>
              <p14:nvPr/>
            </p14:nvContentPartPr>
            <p14:xfrm>
              <a:off x="3468927" y="4566227"/>
              <a:ext cx="571680" cy="151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48407" y="4515467"/>
                <a:ext cx="6051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" name="Ink 29"/>
              <p14:cNvContentPartPr/>
              <p14:nvPr/>
            </p14:nvContentPartPr>
            <p14:xfrm>
              <a:off x="1775487" y="4537787"/>
              <a:ext cx="833760" cy="428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55687" y="4482707"/>
                <a:ext cx="879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/>
              <p14:cNvContentPartPr/>
              <p14:nvPr/>
            </p14:nvContentPartPr>
            <p14:xfrm>
              <a:off x="1804647" y="4724267"/>
              <a:ext cx="814320" cy="277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783767" y="4664507"/>
                <a:ext cx="8532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2" name="Ink 31"/>
              <p14:cNvContentPartPr/>
              <p14:nvPr/>
            </p14:nvContentPartPr>
            <p14:xfrm>
              <a:off x="2289927" y="5153747"/>
              <a:ext cx="671400" cy="147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67967" y="5074907"/>
                <a:ext cx="7322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/>
              <p14:cNvContentPartPr/>
              <p14:nvPr/>
            </p14:nvContentPartPr>
            <p14:xfrm>
              <a:off x="2583687" y="5235107"/>
              <a:ext cx="828000" cy="183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61727" y="5179667"/>
                <a:ext cx="8776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/>
              <p14:cNvContentPartPr/>
              <p14:nvPr/>
            </p14:nvContentPartPr>
            <p14:xfrm>
              <a:off x="3283527" y="5178227"/>
              <a:ext cx="546480" cy="1764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257247" y="5114507"/>
                <a:ext cx="6076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/>
              <p14:cNvContentPartPr/>
              <p14:nvPr/>
            </p14:nvContentPartPr>
            <p14:xfrm>
              <a:off x="3657207" y="5298827"/>
              <a:ext cx="614160" cy="1728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39567" y="5231507"/>
                <a:ext cx="664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6" name="Ink 35"/>
              <p14:cNvContentPartPr/>
              <p14:nvPr/>
            </p14:nvContentPartPr>
            <p14:xfrm>
              <a:off x="3301167" y="5677169"/>
              <a:ext cx="659880" cy="2613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277047" y="5617409"/>
                <a:ext cx="7099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Ink 36"/>
              <p14:cNvContentPartPr/>
              <p14:nvPr/>
            </p14:nvContentPartPr>
            <p14:xfrm>
              <a:off x="3378927" y="5925569"/>
              <a:ext cx="597600" cy="29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56607" y="5881649"/>
                <a:ext cx="645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8" name="Ink 37"/>
              <p14:cNvContentPartPr/>
              <p14:nvPr/>
            </p14:nvContentPartPr>
            <p14:xfrm>
              <a:off x="3290727" y="5789849"/>
              <a:ext cx="381960" cy="137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257607" y="5711729"/>
                <a:ext cx="4460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Ink 38"/>
              <p14:cNvContentPartPr/>
              <p14:nvPr/>
            </p14:nvContentPartPr>
            <p14:xfrm>
              <a:off x="3295767" y="5927729"/>
              <a:ext cx="221760" cy="144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272367" y="5872289"/>
                <a:ext cx="2725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" name="Ink 39"/>
              <p14:cNvContentPartPr/>
              <p14:nvPr/>
            </p14:nvContentPartPr>
            <p14:xfrm>
              <a:off x="3587007" y="5669969"/>
              <a:ext cx="684720" cy="2754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58207" y="5603009"/>
                <a:ext cx="7419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1" name="Ink 40"/>
              <p14:cNvContentPartPr/>
              <p14:nvPr/>
            </p14:nvContentPartPr>
            <p14:xfrm>
              <a:off x="2221167" y="5691209"/>
              <a:ext cx="931320" cy="2476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197047" y="5631449"/>
                <a:ext cx="9928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Ink 41"/>
              <p14:cNvContentPartPr/>
              <p14:nvPr/>
            </p14:nvContentPartPr>
            <p14:xfrm>
              <a:off x="2227647" y="5680769"/>
              <a:ext cx="901080" cy="2422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185887" y="5622089"/>
                <a:ext cx="9730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3" name="Ink 42"/>
              <p14:cNvContentPartPr/>
              <p14:nvPr/>
            </p14:nvContentPartPr>
            <p14:xfrm>
              <a:off x="2225487" y="5808569"/>
              <a:ext cx="27720" cy="2016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92007" y="5728649"/>
                <a:ext cx="820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4" name="Ink 43"/>
              <p14:cNvContentPartPr/>
              <p14:nvPr/>
            </p14:nvContentPartPr>
            <p14:xfrm>
              <a:off x="220084" y="4448489"/>
              <a:ext cx="1403280" cy="4262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86244" y="4400609"/>
                <a:ext cx="146700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5" name="Ink 44"/>
              <p14:cNvContentPartPr/>
              <p14:nvPr/>
            </p14:nvContentPartPr>
            <p14:xfrm>
              <a:off x="1512484" y="4470449"/>
              <a:ext cx="54360" cy="118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500244" y="4428689"/>
                <a:ext cx="842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/>
              <p14:cNvContentPartPr/>
              <p14:nvPr/>
            </p14:nvContentPartPr>
            <p14:xfrm>
              <a:off x="2142484" y="3868529"/>
              <a:ext cx="461520" cy="187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130604" y="3803369"/>
                <a:ext cx="5058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Ink 46"/>
              <p14:cNvContentPartPr/>
              <p14:nvPr/>
            </p14:nvContentPartPr>
            <p14:xfrm>
              <a:off x="2190724" y="4110089"/>
              <a:ext cx="6840" cy="28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77044" y="4083089"/>
                <a:ext cx="33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/>
              <p14:cNvContentPartPr/>
              <p14:nvPr/>
            </p14:nvContentPartPr>
            <p14:xfrm>
              <a:off x="2142484" y="4100369"/>
              <a:ext cx="430920" cy="255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121604" y="4052489"/>
                <a:ext cx="4780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1" name="Ink 60"/>
              <p14:cNvContentPartPr/>
              <p14:nvPr/>
            </p14:nvContentPartPr>
            <p14:xfrm>
              <a:off x="891484" y="3728489"/>
              <a:ext cx="1062360" cy="44640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50444" y="3680969"/>
                <a:ext cx="11170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0" name="Ink 59"/>
              <p14:cNvContentPartPr/>
              <p14:nvPr/>
            </p14:nvContentPartPr>
            <p14:xfrm>
              <a:off x="874924" y="3943409"/>
              <a:ext cx="1080" cy="1476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32804" y="3859169"/>
                <a:ext cx="853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9" name="Ink 58"/>
              <p14:cNvContentPartPr/>
              <p14:nvPr/>
            </p14:nvContentPartPr>
            <p14:xfrm>
              <a:off x="869164" y="3977249"/>
              <a:ext cx="3960" cy="320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27044" y="3893009"/>
                <a:ext cx="882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8" name="Ink 57"/>
              <p14:cNvContentPartPr/>
              <p14:nvPr/>
            </p14:nvContentPartPr>
            <p14:xfrm>
              <a:off x="891484" y="3758009"/>
              <a:ext cx="905760" cy="48492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58004" y="3708689"/>
                <a:ext cx="9723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7" name="Ink 56"/>
              <p14:cNvContentPartPr/>
              <p14:nvPr/>
            </p14:nvContentPartPr>
            <p14:xfrm>
              <a:off x="897244" y="3736049"/>
              <a:ext cx="321840" cy="1656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71684" y="3685289"/>
                <a:ext cx="3726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6" name="Ink 55"/>
              <p14:cNvContentPartPr/>
              <p14:nvPr/>
            </p14:nvContentPartPr>
            <p14:xfrm>
              <a:off x="897244" y="3751169"/>
              <a:ext cx="282240" cy="1728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73844" y="3704729"/>
                <a:ext cx="329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5" name="Ink 54"/>
              <p14:cNvContentPartPr/>
              <p14:nvPr/>
            </p14:nvContentPartPr>
            <p14:xfrm>
              <a:off x="897244" y="3763409"/>
              <a:ext cx="48600" cy="46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80684" y="3730289"/>
                <a:ext cx="777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0" name="Ink 49"/>
              <p14:cNvContentPartPr/>
              <p14:nvPr/>
            </p14:nvContentPartPr>
            <p14:xfrm>
              <a:off x="1669444" y="3723809"/>
              <a:ext cx="358920" cy="3132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653244" y="3690329"/>
                <a:ext cx="391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3" name="Ink 62"/>
              <p14:cNvContentPartPr/>
              <p14:nvPr/>
            </p14:nvContentPartPr>
            <p14:xfrm>
              <a:off x="1518964" y="3788609"/>
              <a:ext cx="534600" cy="44244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481164" y="3757289"/>
                <a:ext cx="60804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2" name="Ink 61"/>
              <p14:cNvContentPartPr/>
              <p14:nvPr/>
            </p14:nvContentPartPr>
            <p14:xfrm>
              <a:off x="2025484" y="3736769"/>
              <a:ext cx="33120" cy="4878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998484" y="3707609"/>
                <a:ext cx="7272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2" name="Ink 51"/>
              <p14:cNvContentPartPr/>
              <p14:nvPr/>
            </p14:nvContentPartPr>
            <p14:xfrm>
              <a:off x="1600324" y="3719129"/>
              <a:ext cx="453600" cy="496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580524" y="3690329"/>
                <a:ext cx="4852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3" name="Ink 52"/>
              <p14:cNvContentPartPr/>
              <p14:nvPr/>
            </p14:nvContentPartPr>
            <p14:xfrm>
              <a:off x="1993084" y="3733889"/>
              <a:ext cx="60480" cy="1486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978684" y="3709769"/>
                <a:ext cx="86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4" name="Ink 53"/>
              <p14:cNvContentPartPr/>
              <p14:nvPr/>
            </p14:nvContentPartPr>
            <p14:xfrm>
              <a:off x="2028364" y="3804449"/>
              <a:ext cx="12600" cy="8316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010724" y="3772769"/>
                <a:ext cx="540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4" name="Ink 63"/>
              <p14:cNvContentPartPr/>
              <p14:nvPr/>
            </p14:nvContentPartPr>
            <p14:xfrm>
              <a:off x="1734244" y="4152569"/>
              <a:ext cx="227160" cy="583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16604" y="4115129"/>
                <a:ext cx="2635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5" name="Ink 64"/>
              <p14:cNvContentPartPr/>
              <p14:nvPr/>
            </p14:nvContentPartPr>
            <p14:xfrm>
              <a:off x="1941604" y="4214489"/>
              <a:ext cx="10080" cy="720"/>
            </p14:xfrm>
          </p:contentPart>
        </mc:Choice>
        <mc:Fallback xmlns="">
          <p:pic>
            <p:nvPicPr>
              <p:cNvPr id="65" name="Ink 64"/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929364" y="4190369"/>
                <a:ext cx="34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6" name="Ink 65"/>
              <p14:cNvContentPartPr/>
              <p14:nvPr/>
            </p14:nvContentPartPr>
            <p14:xfrm>
              <a:off x="1776364" y="4214489"/>
              <a:ext cx="216720" cy="640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762324" y="4188569"/>
                <a:ext cx="2509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7" name="Ink 66"/>
              <p14:cNvContentPartPr/>
              <p14:nvPr/>
            </p14:nvContentPartPr>
            <p14:xfrm>
              <a:off x="867364" y="3772769"/>
              <a:ext cx="79200" cy="4636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24164" y="3677369"/>
                <a:ext cx="1548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8" name="Ink 67"/>
              <p14:cNvContentPartPr/>
              <p14:nvPr/>
            </p14:nvContentPartPr>
            <p14:xfrm>
              <a:off x="5426404" y="3825329"/>
              <a:ext cx="497880" cy="1656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403724" y="3760889"/>
                <a:ext cx="5468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9" name="Ink 68"/>
              <p14:cNvContentPartPr/>
              <p14:nvPr/>
            </p14:nvContentPartPr>
            <p14:xfrm>
              <a:off x="5876044" y="3841889"/>
              <a:ext cx="124560" cy="2268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855524" y="3769529"/>
                <a:ext cx="177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70" name="Ink 69"/>
              <p14:cNvContentPartPr/>
              <p14:nvPr/>
            </p14:nvContentPartPr>
            <p14:xfrm>
              <a:off x="6637391" y="3371729"/>
              <a:ext cx="0" cy="18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0" y="0"/>
                <a:ext cx="0" cy="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1" name="Ink 80"/>
              <p14:cNvContentPartPr/>
              <p14:nvPr/>
            </p14:nvContentPartPr>
            <p14:xfrm>
              <a:off x="6630551" y="3349769"/>
              <a:ext cx="206280" cy="1692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613991" y="3316649"/>
                <a:ext cx="24156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0" name="Ink 79"/>
              <p14:cNvContentPartPr/>
              <p14:nvPr/>
            </p14:nvContentPartPr>
            <p14:xfrm>
              <a:off x="6613991" y="3347969"/>
              <a:ext cx="12240" cy="144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596711" y="3313769"/>
                <a:ext cx="46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9" name="Ink 78"/>
              <p14:cNvContentPartPr/>
              <p14:nvPr/>
            </p14:nvContentPartPr>
            <p14:xfrm>
              <a:off x="6630551" y="3356969"/>
              <a:ext cx="242640" cy="3600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612911" y="3310169"/>
                <a:ext cx="2800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8" name="Ink 77"/>
              <p14:cNvContentPartPr/>
              <p14:nvPr/>
            </p14:nvContentPartPr>
            <p14:xfrm>
              <a:off x="6630551" y="3444809"/>
              <a:ext cx="410760" cy="30240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602471" y="3388649"/>
                <a:ext cx="4734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7" name="Ink 76"/>
              <p14:cNvContentPartPr/>
              <p14:nvPr/>
            </p14:nvContentPartPr>
            <p14:xfrm>
              <a:off x="6630551" y="3324209"/>
              <a:ext cx="1346040" cy="4341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598151" y="3270569"/>
                <a:ext cx="14058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6" name="Ink 75"/>
              <p14:cNvContentPartPr/>
              <p14:nvPr/>
            </p14:nvContentPartPr>
            <p14:xfrm>
              <a:off x="6624791" y="3336449"/>
              <a:ext cx="1099080" cy="41364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593471" y="3283169"/>
                <a:ext cx="116028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5" name="Ink 74"/>
              <p14:cNvContentPartPr/>
              <p14:nvPr/>
            </p14:nvContentPartPr>
            <p14:xfrm>
              <a:off x="6613631" y="3332849"/>
              <a:ext cx="867600" cy="4208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589871" y="3284249"/>
                <a:ext cx="92088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4" name="Ink 73"/>
              <p14:cNvContentPartPr/>
              <p14:nvPr/>
            </p14:nvContentPartPr>
            <p14:xfrm>
              <a:off x="6613631" y="3327089"/>
              <a:ext cx="242640" cy="140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592391" y="3280289"/>
                <a:ext cx="2844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3" name="Ink 72"/>
              <p14:cNvContentPartPr/>
              <p14:nvPr/>
            </p14:nvContentPartPr>
            <p14:xfrm>
              <a:off x="6630551" y="3338249"/>
              <a:ext cx="227160" cy="1944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618311" y="3311969"/>
                <a:ext cx="253080" cy="70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7228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4DBE793-2DE0-460F-9AEA-1787B30B3F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Ik wil de beheerder van een wegsegment kunnen afleiden om de beheerrechten voor de verkeersborden databank hierop te baseren.</a:t>
            </a:r>
          </a:p>
          <a:p>
            <a:pPr lvl="1"/>
            <a:r>
              <a:rPr lang="nl-BE" dirty="0"/>
              <a:t>Afhankelijk van de beheerder mogen verkeersborden toegevoegd, gewijzigd of verwijderd worden</a:t>
            </a:r>
          </a:p>
          <a:p>
            <a:pPr lvl="1"/>
            <a:r>
              <a:rPr lang="nl-BE" dirty="0"/>
              <a:t>Afhankelijk van de beheerder zijn bepaalde velden actief en verplicht in te vullen</a:t>
            </a:r>
          </a:p>
          <a:p>
            <a:pPr lvl="1"/>
            <a:r>
              <a:rPr lang="nl-BE" dirty="0"/>
              <a:t>…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76BF5B8-C77F-475C-BE73-92823D29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wegbeheerder afleiden (1/2)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E6373FA-9C8E-43F8-BD46-655DC50F9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5383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FC907C0-D07F-46E2-A3BB-1C600D91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wegbeheerder afleiden (2/2)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D01ADE8-D4F6-45B7-99CF-7851EF0FB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62</a:t>
            </a:fld>
            <a:endParaRPr lang="nl-BE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EB87422-98ED-4E8C-A489-71EE100C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7323"/>
            <a:ext cx="9906000" cy="521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1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AFA93FE7-C284-4F3C-AF88-DD7073AF48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 dirty="0"/>
              <a:t>Ik wil fiets- en wandelwegen raadplegen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FE367B5-5AFD-4AFC-9FE8-E9B7C586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fiets- &amp; wandelwegen (1/2)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81A3D6-C263-4382-BF7E-BF3096AFB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63</a:t>
            </a:fld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0223246-2760-44E2-B2F1-5647F0C72483}"/>
              </a:ext>
            </a:extLst>
          </p:cNvPr>
          <p:cNvSpPr txBox="1"/>
          <p:nvPr/>
        </p:nvSpPr>
        <p:spPr>
          <a:xfrm>
            <a:off x="6862288" y="6285423"/>
            <a:ext cx="26228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https://www.giswest.be/fietsroutenetwerk-bff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C115B4C-E7B4-4DDD-BEA7-07A044DF4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" t="9794" r="827" b="1535"/>
          <a:stretch/>
        </p:blipFill>
        <p:spPr>
          <a:xfrm>
            <a:off x="480651" y="1180339"/>
            <a:ext cx="9083543" cy="50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User story: fiets- en wandelwegen (2/2)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19227"/>
            <a:ext cx="9906000" cy="521952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010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880A1F9-3323-48E4-A13B-E3FFBADC9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" y="2021934"/>
            <a:ext cx="9906000" cy="3633415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2DF13C9-F337-47AB-A230-0425F415E3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543925" cy="4992328"/>
          </a:xfrm>
        </p:spPr>
        <p:txBody>
          <a:bodyPr/>
          <a:lstStyle/>
          <a:p>
            <a:r>
              <a:rPr lang="nl-BE" dirty="0"/>
              <a:t>Ik wil een dienstkaart van Vlaanderen kunnen maken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5D66866-F2BB-4E83-9863-8BC69962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dienstkaart (1/2)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CC0D3AD-41A8-45CF-98D2-D40F86D98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65</a:t>
            </a:fld>
            <a:endParaRPr lang="nl-BE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D23BDFD-F0AD-4254-9DF2-ACCD6590B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5"/>
          <a:stretch/>
        </p:blipFill>
        <p:spPr>
          <a:xfrm>
            <a:off x="0" y="5125672"/>
            <a:ext cx="4983061" cy="135286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C761A9B-A2C9-4EA0-94CE-1D5C2171B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73" r="5035" b="9734"/>
          <a:stretch/>
        </p:blipFill>
        <p:spPr>
          <a:xfrm>
            <a:off x="4952275" y="5926620"/>
            <a:ext cx="1300293" cy="536895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121FAE0D-AA66-44CC-9844-C1F8060D9286}"/>
              </a:ext>
            </a:extLst>
          </p:cNvPr>
          <p:cNvSpPr/>
          <p:nvPr/>
        </p:nvSpPr>
        <p:spPr>
          <a:xfrm>
            <a:off x="0" y="5125673"/>
            <a:ext cx="6330801" cy="143316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6666397-1DE1-40D6-8EEF-6BC5362BD9AD}"/>
              </a:ext>
            </a:extLst>
          </p:cNvPr>
          <p:cNvSpPr/>
          <p:nvPr/>
        </p:nvSpPr>
        <p:spPr>
          <a:xfrm>
            <a:off x="6330801" y="5655349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BE" sz="1000" dirty="0"/>
              <a:t>https://docs.wegenenverkeer.be/Kaarten/Dienstkaart%202017.pdf</a:t>
            </a:r>
          </a:p>
        </p:txBody>
      </p:sp>
    </p:spTree>
    <p:extLst>
      <p:ext uri="{BB962C8B-B14F-4D97-AF65-F5344CB8AC3E}">
        <p14:creationId xmlns:p14="http://schemas.microsoft.com/office/powerpoint/2010/main" val="294271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User story: dienstkaart (2/2)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088"/>
            <a:ext cx="9882187" cy="521321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292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159CA09-72D7-43A0-8F50-767A0C04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OSLO Wegen: Applicatieprofiel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747F4BF-5BE7-4D06-82BE-63BCE6EDD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646"/>
            <a:ext cx="9906000" cy="522923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652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972D885E-2945-493E-A468-CAD05F5D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156" y="0"/>
            <a:ext cx="664368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68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278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err="1"/>
              <a:t>S</a:t>
            </a:r>
            <a:r>
              <a:rPr lang="en-US" dirty="0" err="1" smtClean="0"/>
              <a:t>emantisch</a:t>
            </a:r>
            <a:r>
              <a:rPr lang="en-US" dirty="0" smtClean="0"/>
              <a:t> Web </a:t>
            </a:r>
            <a:r>
              <a:rPr lang="en-US" dirty="0" err="1" smtClean="0"/>
              <a:t>en</a:t>
            </a:r>
            <a:r>
              <a:rPr lang="en-US" dirty="0" smtClean="0"/>
              <a:t> Linked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OSLO </a:t>
            </a:r>
            <a:r>
              <a:rPr lang="en-US" dirty="0" err="1" smtClean="0"/>
              <a:t>Technische</a:t>
            </a:r>
            <a:r>
              <a:rPr lang="en-US" dirty="0" smtClean="0"/>
              <a:t> </a:t>
            </a:r>
            <a:r>
              <a:rPr lang="en-US" dirty="0" err="1" smtClean="0"/>
              <a:t>Principes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0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err="1" smtClean="0"/>
              <a:t>belang</a:t>
            </a:r>
            <a:r>
              <a:rPr lang="en-US" dirty="0" smtClean="0"/>
              <a:t> van </a:t>
            </a:r>
            <a:r>
              <a:rPr lang="en-US" dirty="0" err="1" smtClean="0"/>
              <a:t>interoperabiliteit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</a:t>
            </a:fld>
            <a:endParaRPr lang="nl-BE" dirty="0"/>
          </a:p>
        </p:txBody>
      </p:sp>
      <p:pic>
        <p:nvPicPr>
          <p:cNvPr id="5" name="Shape 475"/>
          <p:cNvPicPr preferRelativeResize="0"/>
          <p:nvPr/>
        </p:nvPicPr>
        <p:blipFill rotWithShape="1">
          <a:blip r:embed="rId2">
            <a:alphaModFix/>
          </a:blip>
          <a:srcRect l="49702" t="49694" r="12756"/>
          <a:stretch/>
        </p:blipFill>
        <p:spPr>
          <a:xfrm>
            <a:off x="4555347" y="2025991"/>
            <a:ext cx="4334052" cy="3315739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6" name="Shape 478"/>
          <p:cNvSpPr/>
          <p:nvPr/>
        </p:nvSpPr>
        <p:spPr>
          <a:xfrm>
            <a:off x="883074" y="1349478"/>
            <a:ext cx="3312367" cy="4824536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Shape 479"/>
          <p:cNvGrpSpPr/>
          <p:nvPr/>
        </p:nvGrpSpPr>
        <p:grpSpPr>
          <a:xfrm>
            <a:off x="1042749" y="1508766"/>
            <a:ext cx="3007471" cy="4520450"/>
            <a:chOff x="0" y="0"/>
            <a:chExt cx="3007471" cy="4520450"/>
          </a:xfrm>
        </p:grpSpPr>
        <p:sp>
          <p:nvSpPr>
            <p:cNvPr id="8" name="Shape 480"/>
            <p:cNvSpPr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481"/>
            <p:cNvSpPr txBox="1"/>
            <p:nvPr/>
          </p:nvSpPr>
          <p:spPr>
            <a:xfrm>
              <a:off x="0" y="3883354"/>
              <a:ext cx="3007471" cy="6370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Impact op kwaliteit en efficiëntie dienstverlening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482"/>
            <p:cNvSpPr/>
            <p:nvPr/>
          </p:nvSpPr>
          <p:spPr>
            <a:xfrm rot="10800000">
              <a:off x="0" y="2913056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Shape 483"/>
            <p:cNvSpPr txBox="1"/>
            <p:nvPr/>
          </p:nvSpPr>
          <p:spPr>
            <a:xfrm>
              <a:off x="0" y="2913056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Meervoudige kosten om informatie te koppelen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484"/>
            <p:cNvSpPr/>
            <p:nvPr/>
          </p:nvSpPr>
          <p:spPr>
            <a:xfrm rot="10800000">
              <a:off x="0" y="1942758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485"/>
            <p:cNvSpPr txBox="1"/>
            <p:nvPr/>
          </p:nvSpPr>
          <p:spPr>
            <a:xfrm>
              <a:off x="0" y="1942758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Authentieke bronnen bestaan als silo’s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486"/>
            <p:cNvSpPr/>
            <p:nvPr/>
          </p:nvSpPr>
          <p:spPr>
            <a:xfrm rot="10800000">
              <a:off x="0" y="97246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487"/>
            <p:cNvSpPr txBox="1"/>
            <p:nvPr/>
          </p:nvSpPr>
          <p:spPr>
            <a:xfrm>
              <a:off x="0" y="97246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 wordt gestructureerd/gemodelleerd vanuit 1 perspectief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488"/>
            <p:cNvSpPr/>
            <p:nvPr/>
          </p:nvSpPr>
          <p:spPr>
            <a:xfrm rot="10800000">
              <a:off x="0" y="0"/>
              <a:ext cx="3007471" cy="979854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489"/>
            <p:cNvSpPr txBox="1"/>
            <p:nvPr/>
          </p:nvSpPr>
          <p:spPr>
            <a:xfrm>
              <a:off x="0" y="0"/>
              <a:ext cx="3007471" cy="6366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5325" tIns="85325" rIns="85325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Applicaties kijken naar de reële wereld vanuit verschillende perspectieven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/>
              <a:t>Semantiek</a:t>
            </a:r>
            <a:r>
              <a:rPr lang="en-US" dirty="0" smtClean="0"/>
              <a:t> </a:t>
            </a:r>
            <a:r>
              <a:rPr lang="en-US" dirty="0" err="1" smtClean="0"/>
              <a:t>inbedden</a:t>
            </a:r>
            <a:r>
              <a:rPr lang="en-US" dirty="0" smtClean="0"/>
              <a:t> in data </a:t>
            </a:r>
            <a:r>
              <a:rPr lang="en-US" dirty="0" err="1" smtClean="0"/>
              <a:t>formaten</a:t>
            </a:r>
            <a:endParaRPr lang="en-US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Data </a:t>
            </a:r>
            <a:r>
              <a:rPr lang="en-US" dirty="0" err="1" smtClean="0"/>
              <a:t>validatie</a:t>
            </a:r>
            <a:r>
              <a:rPr lang="en-US" dirty="0" smtClean="0"/>
              <a:t> op basis van </a:t>
            </a:r>
            <a:r>
              <a:rPr lang="en-US" dirty="0" err="1" smtClean="0"/>
              <a:t>semantische</a:t>
            </a:r>
            <a:r>
              <a:rPr lang="en-US" dirty="0" smtClean="0"/>
              <a:t> </a:t>
            </a:r>
            <a:r>
              <a:rPr lang="en-US" dirty="0" err="1" smtClean="0"/>
              <a:t>modellen</a:t>
            </a:r>
            <a:endParaRPr lang="en-US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Hypermedia controls in web services om API’s </a:t>
            </a:r>
            <a:r>
              <a:rPr lang="en-US" dirty="0" err="1" smtClean="0"/>
              <a:t>zelfbeschrijvend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kunnen</a:t>
            </a:r>
            <a:r>
              <a:rPr lang="en-US" dirty="0"/>
              <a:t> we data </a:t>
            </a:r>
            <a:r>
              <a:rPr lang="en-US" dirty="0" err="1"/>
              <a:t>en</a:t>
            </a:r>
            <a:r>
              <a:rPr lang="en-US" dirty="0"/>
              <a:t> service </a:t>
            </a:r>
            <a:r>
              <a:rPr lang="en-US" dirty="0" err="1"/>
              <a:t>integratie</a:t>
            </a:r>
            <a:r>
              <a:rPr lang="en-US" dirty="0"/>
              <a:t> </a:t>
            </a:r>
            <a:r>
              <a:rPr lang="en-US" dirty="0" err="1"/>
              <a:t>kosten</a:t>
            </a:r>
            <a:r>
              <a:rPr lang="en-US" dirty="0"/>
              <a:t> </a:t>
            </a:r>
            <a:r>
              <a:rPr lang="en-US" dirty="0" err="1"/>
              <a:t>verlagen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90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PIM </a:t>
            </a:r>
            <a:r>
              <a:rPr lang="en-US" dirty="0" smtClean="0">
                <a:sym typeface="Wingdings" panose="05000000000000000000" pitchFamily="2" charset="2"/>
              </a:rPr>
              <a:t> PSM 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71</a:t>
            </a:fld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4831813" y="3244398"/>
            <a:ext cx="242374" cy="369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82EF0C-6C09-4029-8E43-D5FE2B581A92}"/>
              </a:ext>
            </a:extLst>
          </p:cNvPr>
          <p:cNvSpPr/>
          <p:nvPr/>
        </p:nvSpPr>
        <p:spPr>
          <a:xfrm>
            <a:off x="4043123" y="1819073"/>
            <a:ext cx="698642" cy="444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OO</a:t>
            </a:r>
          </a:p>
          <a:p>
            <a:pPr algn="ctr"/>
            <a:r>
              <a:rPr lang="nl-BE" sz="1200" dirty="0">
                <a:solidFill>
                  <a:schemeClr val="tx1"/>
                </a:solidFill>
              </a:rPr>
              <a:t>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503AE-5C27-4958-A9D3-2311F75E4330}"/>
              </a:ext>
            </a:extLst>
          </p:cNvPr>
          <p:cNvSpPr/>
          <p:nvPr/>
        </p:nvSpPr>
        <p:spPr>
          <a:xfrm>
            <a:off x="4043123" y="3317085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DDL</a:t>
            </a:r>
          </a:p>
          <a:p>
            <a:pPr algn="ctr"/>
            <a:r>
              <a:rPr lang="nl-BE" sz="1200" dirty="0">
                <a:solidFill>
                  <a:schemeClr val="tx1"/>
                </a:solidFill>
              </a:rPr>
              <a:t>diagram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E7C21F-36BB-4098-BAE6-4DE98BE0B191}"/>
              </a:ext>
            </a:extLst>
          </p:cNvPr>
          <p:cNvSpPr/>
          <p:nvPr/>
        </p:nvSpPr>
        <p:spPr>
          <a:xfrm>
            <a:off x="4043123" y="4588289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XSD</a:t>
            </a:r>
          </a:p>
          <a:p>
            <a:pPr algn="ctr"/>
            <a:r>
              <a:rPr lang="nl-BE" sz="1200" dirty="0">
                <a:solidFill>
                  <a:schemeClr val="tx1"/>
                </a:solidFill>
              </a:rPr>
              <a:t>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B93C77-3CE2-41DF-B58D-1DEE3B093035}"/>
              </a:ext>
            </a:extLst>
          </p:cNvPr>
          <p:cNvSpPr/>
          <p:nvPr/>
        </p:nvSpPr>
        <p:spPr>
          <a:xfrm>
            <a:off x="6059721" y="5348838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>
                <a:solidFill>
                  <a:schemeClr val="tx1"/>
                </a:solidFill>
              </a:rPr>
              <a:t>RDF</a:t>
            </a:r>
          </a:p>
          <a:p>
            <a:pPr algn="ctr"/>
            <a:r>
              <a:rPr lang="nl-BE" sz="1100" dirty="0">
                <a:solidFill>
                  <a:schemeClr val="tx1"/>
                </a:solidFill>
              </a:rPr>
              <a:t>SHACL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7EE749-277A-46C3-B3BC-60B4E19E2DE0}"/>
              </a:ext>
            </a:extLst>
          </p:cNvPr>
          <p:cNvSpPr/>
          <p:nvPr/>
        </p:nvSpPr>
        <p:spPr>
          <a:xfrm>
            <a:off x="6059721" y="3067198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SQL 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089E-A08E-420E-9AD4-69BE28B39F48}"/>
              </a:ext>
            </a:extLst>
          </p:cNvPr>
          <p:cNvSpPr/>
          <p:nvPr/>
        </p:nvSpPr>
        <p:spPr>
          <a:xfrm>
            <a:off x="6059721" y="3827744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00" dirty="0">
                <a:solidFill>
                  <a:schemeClr val="tx1"/>
                </a:solidFill>
              </a:rPr>
              <a:t>Oracle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261A31-09BE-4095-A663-B017BAC9A47B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741765" y="3300917"/>
            <a:ext cx="1317956" cy="2498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BDE03B-CF7C-4DA0-8BB1-BE5B6D0BAFF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741765" y="3550804"/>
            <a:ext cx="1317956" cy="5106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3EFE3C-B866-49E5-9B6E-A2C6EF9CA2A8}"/>
              </a:ext>
            </a:extLst>
          </p:cNvPr>
          <p:cNvSpPr/>
          <p:nvPr/>
        </p:nvSpPr>
        <p:spPr>
          <a:xfrm>
            <a:off x="6059721" y="1546106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CB8B9D-BD1A-442D-93E9-5CE2A91B324D}"/>
              </a:ext>
            </a:extLst>
          </p:cNvPr>
          <p:cNvSpPr/>
          <p:nvPr/>
        </p:nvSpPr>
        <p:spPr>
          <a:xfrm>
            <a:off x="6059721" y="2306652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900" dirty="0">
                <a:solidFill>
                  <a:schemeClr val="tx1"/>
                </a:solidFill>
              </a:rPr>
              <a:t>JAVA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5F5765-42C9-4F6D-A4F8-95F342BE1D05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4741765" y="2041525"/>
            <a:ext cx="1317956" cy="4988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11F0B-C5C2-496D-AA26-8C2899CFAEDC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4741765" y="1779825"/>
            <a:ext cx="1317956" cy="2617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1353C7A-41FA-4F95-AC87-69BDD593FD1A}"/>
              </a:ext>
            </a:extLst>
          </p:cNvPr>
          <p:cNvSpPr/>
          <p:nvPr/>
        </p:nvSpPr>
        <p:spPr>
          <a:xfrm>
            <a:off x="6059721" y="4588290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000" dirty="0">
                <a:solidFill>
                  <a:schemeClr val="tx1"/>
                </a:solidFill>
              </a:rPr>
              <a:t>XSD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89F5DE-25D6-42BF-B0E8-73611B1E5B5D}"/>
              </a:ext>
            </a:extLst>
          </p:cNvPr>
          <p:cNvSpPr/>
          <p:nvPr/>
        </p:nvSpPr>
        <p:spPr>
          <a:xfrm>
            <a:off x="2083800" y="3384151"/>
            <a:ext cx="836068" cy="559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dirty="0">
                <a:solidFill>
                  <a:schemeClr val="tx1"/>
                </a:solidFill>
              </a:rPr>
              <a:t>UML</a:t>
            </a:r>
          </a:p>
          <a:p>
            <a:pPr algn="ctr"/>
            <a:r>
              <a:rPr lang="nl-BE" sz="1100" dirty="0">
                <a:solidFill>
                  <a:schemeClr val="tx1"/>
                </a:solidFill>
              </a:rPr>
              <a:t>class diagram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CDD9EA-9539-4F04-9C34-B8B5843BBAB4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 flipV="1">
            <a:off x="2919868" y="2041525"/>
            <a:ext cx="1123255" cy="16223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E7D66D-2AEC-4021-8339-3360ECFB022B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 flipV="1">
            <a:off x="2919868" y="3550804"/>
            <a:ext cx="1123255" cy="1130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380D85-2A87-4715-9F38-0FCE0C1BEB13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>
            <a:off x="2919868" y="3663843"/>
            <a:ext cx="1123255" cy="115816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01990D-5203-44EC-8E3C-607A60D79B64}"/>
              </a:ext>
            </a:extLst>
          </p:cNvPr>
          <p:cNvCxnSpPr>
            <a:cxnSpLocks/>
            <a:stCxn id="10" idx="3"/>
            <a:endCxn id="20" idx="1"/>
          </p:cNvCxnSpPr>
          <p:nvPr/>
        </p:nvCxnSpPr>
        <p:spPr>
          <a:xfrm>
            <a:off x="4741765" y="4822008"/>
            <a:ext cx="1317956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8BF206B-CD46-483E-BE68-FF5BCCD2F7BF}"/>
              </a:ext>
            </a:extLst>
          </p:cNvPr>
          <p:cNvSpPr/>
          <p:nvPr/>
        </p:nvSpPr>
        <p:spPr>
          <a:xfrm>
            <a:off x="4043123" y="5348838"/>
            <a:ext cx="698642" cy="46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00" dirty="0">
                <a:solidFill>
                  <a:schemeClr val="tx1"/>
                </a:solidFill>
              </a:rPr>
              <a:t>RDF</a:t>
            </a:r>
          </a:p>
          <a:p>
            <a:pPr algn="ctr"/>
            <a:r>
              <a:rPr lang="nl-BE" sz="1200" dirty="0">
                <a:solidFill>
                  <a:schemeClr val="tx1"/>
                </a:solidFill>
              </a:rPr>
              <a:t>diagram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48497E-85F8-4BBC-9E06-F7A646BB3F4F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>
            <a:off x="2919868" y="3663843"/>
            <a:ext cx="1123255" cy="19187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7C45-AC2F-48B5-938B-50A5DC40AF89}"/>
              </a:ext>
            </a:extLst>
          </p:cNvPr>
          <p:cNvCxnSpPr>
            <a:cxnSpLocks/>
            <a:stCxn id="26" idx="3"/>
            <a:endCxn id="11" idx="1"/>
          </p:cNvCxnSpPr>
          <p:nvPr/>
        </p:nvCxnSpPr>
        <p:spPr>
          <a:xfrm>
            <a:off x="4741765" y="5582557"/>
            <a:ext cx="131795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25CC051-78BC-404A-A6BF-4A1FB44A4116}"/>
              </a:ext>
            </a:extLst>
          </p:cNvPr>
          <p:cNvSpPr/>
          <p:nvPr/>
        </p:nvSpPr>
        <p:spPr>
          <a:xfrm flipV="1">
            <a:off x="5292712" y="5240678"/>
            <a:ext cx="2232660" cy="6837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697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72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9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73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721" y="765539"/>
            <a:ext cx="2889112" cy="4087631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A2635F-54BF-4D12-9E72-86DA3EAD5589}"/>
              </a:ext>
            </a:extLst>
          </p:cNvPr>
          <p:cNvSpPr txBox="1"/>
          <p:nvPr/>
        </p:nvSpPr>
        <p:spPr>
          <a:xfrm>
            <a:off x="5785935" y="5160116"/>
            <a:ext cx="3726684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100" b="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http://data.vlaanderen.be/id/adres/3706808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00687C-8E28-42D4-BCB4-E9A3A8AC1051}"/>
              </a:ext>
            </a:extLst>
          </p:cNvPr>
          <p:cNvSpPr txBox="1"/>
          <p:nvPr/>
        </p:nvSpPr>
        <p:spPr>
          <a:xfrm>
            <a:off x="6169744" y="5657278"/>
            <a:ext cx="2959066" cy="43332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8" b="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Koningin Maria Hendrikaplein 70,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8" b="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9000 Gent</a:t>
            </a:r>
          </a:p>
        </p:txBody>
      </p:sp>
      <p:cxnSp>
        <p:nvCxnSpPr>
          <p:cNvPr id="26" name="Straight Arrow Connector 25"/>
          <p:cNvCxnSpPr>
            <a:stCxn id="24" idx="2"/>
            <a:endCxn id="25" idx="0"/>
          </p:cNvCxnSpPr>
          <p:nvPr/>
        </p:nvCxnSpPr>
        <p:spPr bwMode="auto">
          <a:xfrm>
            <a:off x="7649277" y="5421726"/>
            <a:ext cx="0" cy="235552"/>
          </a:xfrm>
          <a:prstGeom prst="straightConnector1">
            <a:avLst/>
          </a:prstGeom>
          <a:ln w="38100">
            <a:solidFill>
              <a:srgbClr val="2561B1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51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74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516489" y="2107661"/>
            <a:ext cx="3754864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nl-BE" sz="1100" b="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http://data.vlaanderen.be/id/adres/3706808 </a:t>
            </a:r>
          </a:p>
        </p:txBody>
      </p:sp>
      <p:pic>
        <p:nvPicPr>
          <p:cNvPr id="25" name="Picture 24" descr="HttpRequester">
            <a:extLst>
              <a:ext uri="{FF2B5EF4-FFF2-40B4-BE49-F238E27FC236}">
                <a16:creationId xmlns:a16="http://schemas.microsoft.com/office/drawing/2014/main" id="{A3DFD348-E9C7-4D5B-B18C-69EA8DC1C8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8851" y="2878082"/>
            <a:ext cx="2298560" cy="1544041"/>
          </a:xfrm>
          <a:prstGeom prst="rect">
            <a:avLst/>
          </a:prstGeom>
          <a:solidFill>
            <a:srgbClr val="FFFFFF"/>
          </a:solidFill>
          <a:ln w="381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24FB1F-FAEF-48E8-9686-06BCBE283EE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720" y="3026651"/>
            <a:ext cx="2063201" cy="1692667"/>
          </a:xfrm>
          <a:prstGeom prst="rect">
            <a:avLst/>
          </a:prstGeom>
          <a:solidFill>
            <a:srgbClr val="FFFFFF"/>
          </a:solidFill>
          <a:ln w="38100" cap="sq" cmpd="sng">
            <a:solidFill>
              <a:srgbClr val="D8D8D8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3F7F2B-B07B-49E9-BC4B-58B88D2C11DF}"/>
              </a:ext>
            </a:extLst>
          </p:cNvPr>
          <p:cNvSpPr txBox="1"/>
          <p:nvPr/>
        </p:nvSpPr>
        <p:spPr>
          <a:xfrm>
            <a:off x="7837341" y="4562462"/>
            <a:ext cx="1061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400" b="0" kern="0" dirty="0" smtClean="0">
                <a:latin typeface="FlandersArtSans-Regular"/>
                <a:sym typeface="FlandersArtSans-Regular"/>
              </a:rPr>
              <a:t>Machine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400" kern="0" dirty="0" smtClean="0">
                <a:latin typeface="FlandersArtSans-Regular"/>
                <a:sym typeface="FlandersArtSans-Regular"/>
              </a:rPr>
              <a:t>vriendelijk</a:t>
            </a:r>
            <a:endParaRPr lang="nl-BE" sz="1400" b="0" kern="0" dirty="0">
              <a:latin typeface="FlandersArtSans-Regular"/>
              <a:sym typeface="FlandersArtSans-Regula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A1D48-EC42-4670-A568-9B949D3FDA8F}"/>
              </a:ext>
            </a:extLst>
          </p:cNvPr>
          <p:cNvSpPr txBox="1"/>
          <p:nvPr/>
        </p:nvSpPr>
        <p:spPr>
          <a:xfrm>
            <a:off x="5818879" y="4884971"/>
            <a:ext cx="10868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600" b="0" kern="0" dirty="0" smtClean="0">
                <a:latin typeface="FlandersArtSans-Regular"/>
                <a:sym typeface="FlandersArtSans-Regular"/>
              </a:rPr>
              <a:t>Mens leesbaar</a:t>
            </a:r>
            <a:endParaRPr lang="nl-BE" sz="1600" b="0" kern="0" dirty="0">
              <a:latin typeface="FlandersArtSans-Regular"/>
              <a:sym typeface="FlandersArtSans-Regular"/>
            </a:endParaRPr>
          </a:p>
        </p:txBody>
      </p:sp>
      <p:cxnSp>
        <p:nvCxnSpPr>
          <p:cNvPr id="29" name="Straight Arrow Connector 28"/>
          <p:cNvCxnSpPr>
            <a:endCxn id="26" idx="0"/>
          </p:cNvCxnSpPr>
          <p:nvPr/>
        </p:nvCxnSpPr>
        <p:spPr bwMode="auto">
          <a:xfrm flipH="1">
            <a:off x="6362321" y="2405899"/>
            <a:ext cx="1031600" cy="620752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5" idx="0"/>
          </p:cNvCxnSpPr>
          <p:nvPr/>
        </p:nvCxnSpPr>
        <p:spPr bwMode="auto">
          <a:xfrm>
            <a:off x="7393921" y="2405899"/>
            <a:ext cx="974210" cy="472183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75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2549969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http://data.vlaanderen.be/id/organisatie/OVO002949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cxnSp>
        <p:nvCxnSpPr>
          <p:cNvPr id="25" name="Straight Arrow Connector 24"/>
          <p:cNvCxnSpPr>
            <a:stCxn id="24" idx="2"/>
            <a:endCxn id="26" idx="0"/>
          </p:cNvCxnSpPr>
          <p:nvPr/>
        </p:nvCxnSpPr>
        <p:spPr bwMode="auto">
          <a:xfrm>
            <a:off x="7420903" y="2811579"/>
            <a:ext cx="0" cy="62992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3441500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http://</a:t>
            </a:r>
            <a:r>
              <a:rPr lang="nl-BE" sz="110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www.w3.org/2004/02/skos/core#prefLabel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4344881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agentschap Informatie Vlaanderen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cxnSp>
        <p:nvCxnSpPr>
          <p:cNvPr id="28" name="Straight Arrow Connector 27"/>
          <p:cNvCxnSpPr>
            <a:stCxn id="26" idx="2"/>
            <a:endCxn id="27" idx="0"/>
          </p:cNvCxnSpPr>
          <p:nvPr/>
        </p:nvCxnSpPr>
        <p:spPr bwMode="auto">
          <a:xfrm>
            <a:off x="7420903" y="3703110"/>
            <a:ext cx="0" cy="64177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3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984352"/>
          </a:xfrm>
        </p:spPr>
        <p:txBody>
          <a:bodyPr/>
          <a:lstStyle/>
          <a:p>
            <a:r>
              <a:rPr lang="en-US" dirty="0" smtClean="0"/>
              <a:t>Het Web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blauwdruk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76</a:t>
            </a:fld>
            <a:endParaRPr lang="nl-BE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1038" y="1425080"/>
            <a:ext cx="4211115" cy="4232198"/>
            <a:chOff x="522164" y="1974369"/>
            <a:chExt cx="4676775" cy="3406883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971677" y="3598490"/>
              <a:ext cx="2227262" cy="1782762"/>
            </a:xfrm>
            <a:custGeom>
              <a:avLst/>
              <a:gdLst/>
              <a:ahLst/>
              <a:cxnLst>
                <a:cxn ang="0">
                  <a:pos x="1402" y="1122"/>
                </a:cxn>
                <a:cxn ang="0">
                  <a:pos x="1402" y="162"/>
                </a:cxn>
                <a:cxn ang="0">
                  <a:pos x="795" y="162"/>
                </a:cxn>
                <a:cxn ang="0">
                  <a:pos x="700" y="0"/>
                </a:cxn>
                <a:cxn ang="0">
                  <a:pos x="614" y="162"/>
                </a:cxn>
                <a:cxn ang="0">
                  <a:pos x="0" y="162"/>
                </a:cxn>
                <a:cxn ang="0">
                  <a:pos x="0" y="1122"/>
                </a:cxn>
                <a:cxn ang="0">
                  <a:pos x="1402" y="1122"/>
                </a:cxn>
              </a:cxnLst>
              <a:rect l="0" t="0" r="r" b="b"/>
              <a:pathLst>
                <a:path w="1403" h="1123">
                  <a:moveTo>
                    <a:pt x="1402" y="1122"/>
                  </a:moveTo>
                  <a:lnTo>
                    <a:pt x="1402" y="162"/>
                  </a:lnTo>
                  <a:lnTo>
                    <a:pt x="795" y="162"/>
                  </a:lnTo>
                  <a:lnTo>
                    <a:pt x="700" y="0"/>
                  </a:lnTo>
                  <a:lnTo>
                    <a:pt x="614" y="162"/>
                  </a:lnTo>
                  <a:lnTo>
                    <a:pt x="0" y="162"/>
                  </a:lnTo>
                  <a:lnTo>
                    <a:pt x="0" y="1122"/>
                  </a:lnTo>
                  <a:lnTo>
                    <a:pt x="1402" y="1122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22164" y="3868365"/>
              <a:ext cx="2551113" cy="15128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2"/>
                </a:cxn>
                <a:cxn ang="0">
                  <a:pos x="1401" y="952"/>
                </a:cxn>
                <a:cxn ang="0">
                  <a:pos x="1401" y="556"/>
                </a:cxn>
                <a:cxn ang="0">
                  <a:pos x="1606" y="472"/>
                </a:cxn>
                <a:cxn ang="0">
                  <a:pos x="1401" y="395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607" h="953">
                  <a:moveTo>
                    <a:pt x="0" y="0"/>
                  </a:moveTo>
                  <a:lnTo>
                    <a:pt x="0" y="952"/>
                  </a:lnTo>
                  <a:lnTo>
                    <a:pt x="1401" y="952"/>
                  </a:lnTo>
                  <a:lnTo>
                    <a:pt x="1401" y="556"/>
                  </a:lnTo>
                  <a:lnTo>
                    <a:pt x="1606" y="472"/>
                  </a:lnTo>
                  <a:lnTo>
                    <a:pt x="1401" y="395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22164" y="2199902"/>
              <a:ext cx="2225675" cy="1781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58"/>
                </a:cxn>
                <a:cxn ang="0">
                  <a:pos x="606" y="958"/>
                </a:cxn>
                <a:cxn ang="0">
                  <a:pos x="700" y="1121"/>
                </a:cxn>
                <a:cxn ang="0">
                  <a:pos x="786" y="958"/>
                </a:cxn>
                <a:cxn ang="0">
                  <a:pos x="1401" y="958"/>
                </a:cxn>
                <a:cxn ang="0">
                  <a:pos x="1401" y="0"/>
                </a:cxn>
                <a:cxn ang="0">
                  <a:pos x="0" y="0"/>
                </a:cxn>
              </a:cxnLst>
              <a:rect l="0" t="0" r="r" b="b"/>
              <a:pathLst>
                <a:path w="1402" h="1122">
                  <a:moveTo>
                    <a:pt x="0" y="0"/>
                  </a:moveTo>
                  <a:lnTo>
                    <a:pt x="0" y="958"/>
                  </a:lnTo>
                  <a:lnTo>
                    <a:pt x="606" y="958"/>
                  </a:lnTo>
                  <a:lnTo>
                    <a:pt x="700" y="1121"/>
                  </a:lnTo>
                  <a:lnTo>
                    <a:pt x="786" y="958"/>
                  </a:lnTo>
                  <a:lnTo>
                    <a:pt x="1401" y="958"/>
                  </a:lnTo>
                  <a:lnTo>
                    <a:pt x="1401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46239" y="2199902"/>
              <a:ext cx="2552700" cy="1514475"/>
            </a:xfrm>
            <a:custGeom>
              <a:avLst/>
              <a:gdLst/>
              <a:ahLst/>
              <a:cxnLst>
                <a:cxn ang="0">
                  <a:pos x="1607" y="0"/>
                </a:cxn>
                <a:cxn ang="0">
                  <a:pos x="1607" y="951"/>
                </a:cxn>
                <a:cxn ang="0">
                  <a:pos x="946" y="953"/>
                </a:cxn>
                <a:cxn ang="0">
                  <a:pos x="905" y="873"/>
                </a:cxn>
                <a:cxn ang="0">
                  <a:pos x="867" y="953"/>
                </a:cxn>
                <a:cxn ang="0">
                  <a:pos x="204" y="951"/>
                </a:cxn>
                <a:cxn ang="0">
                  <a:pos x="204" y="556"/>
                </a:cxn>
                <a:cxn ang="0">
                  <a:pos x="0" y="472"/>
                </a:cxn>
                <a:cxn ang="0">
                  <a:pos x="204" y="394"/>
                </a:cxn>
                <a:cxn ang="0">
                  <a:pos x="204" y="0"/>
                </a:cxn>
                <a:cxn ang="0">
                  <a:pos x="1607" y="0"/>
                </a:cxn>
              </a:cxnLst>
              <a:rect l="0" t="0" r="r" b="b"/>
              <a:pathLst>
                <a:path w="1608" h="954">
                  <a:moveTo>
                    <a:pt x="1607" y="0"/>
                  </a:moveTo>
                  <a:lnTo>
                    <a:pt x="1607" y="951"/>
                  </a:lnTo>
                  <a:lnTo>
                    <a:pt x="946" y="953"/>
                  </a:lnTo>
                  <a:lnTo>
                    <a:pt x="905" y="873"/>
                  </a:lnTo>
                  <a:lnTo>
                    <a:pt x="867" y="953"/>
                  </a:lnTo>
                  <a:lnTo>
                    <a:pt x="204" y="951"/>
                  </a:lnTo>
                  <a:lnTo>
                    <a:pt x="204" y="556"/>
                  </a:lnTo>
                  <a:lnTo>
                    <a:pt x="0" y="472"/>
                  </a:lnTo>
                  <a:lnTo>
                    <a:pt x="204" y="394"/>
                  </a:lnTo>
                  <a:lnTo>
                    <a:pt x="204" y="0"/>
                  </a:lnTo>
                  <a:lnTo>
                    <a:pt x="1607" y="0"/>
                  </a:lnTo>
                </a:path>
              </a:pathLst>
            </a:custGeom>
            <a:solidFill>
              <a:schemeClr val="accent1"/>
            </a:solidFill>
            <a:ln w="28575" cap="rnd" cmpd="sng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914400">
                <a:defRPr/>
              </a:pPr>
              <a:endParaRPr lang="nl-NL" sz="2000">
                <a:latin typeface="FlandersArtSans-Regular" panose="020B060402020202020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547564" y="1982308"/>
              <a:ext cx="2089150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Persistente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identificat-oren</a:t>
              </a:r>
              <a:r>
                <a:rPr lang="en-GB" sz="2000" dirty="0" smtClean="0">
                  <a:latin typeface="FlandersArtSans-Regular" panose="020B0604020202020204" charset="0"/>
                </a:rPr>
                <a:t>: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2995488" y="1974369"/>
              <a:ext cx="2203451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smtClean="0">
                  <a:latin typeface="FlandersArtSans-Regular" panose="020B0604020202020204" charset="0"/>
                </a:rPr>
                <a:t>Links </a:t>
              </a:r>
              <a:r>
                <a:rPr lang="en-GB" sz="2000" dirty="0" err="1" smtClean="0">
                  <a:latin typeface="FlandersArtSans-Regular" panose="020B0604020202020204" charset="0"/>
                </a:rPr>
                <a:t>naar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andere</a:t>
              </a:r>
              <a:r>
                <a:rPr lang="en-GB" sz="2000" dirty="0" smtClean="0">
                  <a:latin typeface="FlandersArtSans-Regular" panose="020B0604020202020204" charset="0"/>
                </a:rPr>
                <a:t> </a:t>
              </a:r>
              <a:r>
                <a:rPr lang="en-GB" sz="2000" dirty="0" err="1" smtClean="0">
                  <a:latin typeface="FlandersArtSans-Regular" panose="020B0604020202020204" charset="0"/>
                </a:rPr>
                <a:t>informatie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47564" y="3536416"/>
              <a:ext cx="2163763" cy="1313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endParaRPr lang="en-GB" sz="2000" dirty="0" smtClean="0">
                <a:latin typeface="FlandersArtSans-Regular" panose="020B0604020202020204" charset="0"/>
              </a:endParaRPr>
            </a:p>
            <a:p>
              <a:pPr algn="ctr" defTabSz="885825">
                <a:defRPr/>
              </a:pPr>
              <a:r>
                <a:rPr lang="en-GB" sz="2000" dirty="0" err="1" smtClean="0">
                  <a:latin typeface="FlandersArtSans-Regular" panose="020B0604020202020204" charset="0"/>
                </a:rPr>
                <a:t>Dereferenceable</a:t>
              </a:r>
              <a:r>
                <a:rPr lang="en-GB" sz="2000" dirty="0" smtClean="0">
                  <a:latin typeface="FlandersArtSans-Regular" panose="020B0604020202020204" charset="0"/>
                </a:rPr>
                <a:t> HTTP URI’s</a:t>
              </a:r>
              <a:endParaRPr lang="en-GB" sz="2000" dirty="0">
                <a:latin typeface="FlandersArtSans-Regular" panose="020B060402020202020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995488" y="3908052"/>
              <a:ext cx="2003425" cy="322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488" tIns="46038" rIns="90488" bIns="46038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2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 defTabSz="885825">
                <a:defRPr/>
              </a:pPr>
              <a:endParaRPr lang="en-GB" sz="2000" dirty="0">
                <a:latin typeface="FlandersArtSans-Regular" panose="020B0604020202020204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942404" y="3529292"/>
            <a:ext cx="194832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488" tIns="46038" rIns="90488" bIns="46038" anchor="ctr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defTabSz="885825">
              <a:defRPr/>
            </a:pPr>
            <a:endParaRPr lang="en-GB" sz="2000" dirty="0" smtClean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endParaRPr lang="en-GB" sz="2000" dirty="0">
              <a:latin typeface="FlandersArtSans-Regular" panose="020B0604020202020204" charset="0"/>
            </a:endParaRPr>
          </a:p>
          <a:p>
            <a:pPr algn="ctr" defTabSz="885825">
              <a:defRPr/>
            </a:pPr>
            <a:r>
              <a:rPr lang="en-GB" sz="2000" dirty="0" smtClean="0">
                <a:latin typeface="FlandersArtSans-Regular" panose="020B0604020202020204" charset="0"/>
              </a:rPr>
              <a:t>Standardised information (RDF)</a:t>
            </a:r>
            <a:endParaRPr lang="en-GB" sz="2000" dirty="0">
              <a:latin typeface="FlandersArtSans-Regular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2549969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http://data.vlaanderen.be/id/organisatie/OVO002949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cxnSp>
        <p:nvCxnSpPr>
          <p:cNvPr id="25" name="Straight Arrow Connector 24"/>
          <p:cNvCxnSpPr>
            <a:endCxn id="26" idx="0"/>
          </p:cNvCxnSpPr>
          <p:nvPr/>
        </p:nvCxnSpPr>
        <p:spPr bwMode="auto">
          <a:xfrm>
            <a:off x="7420903" y="2811579"/>
            <a:ext cx="0" cy="62992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3441500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http://</a:t>
            </a:r>
            <a:r>
              <a:rPr lang="nl-BE" sz="110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schema.org/contactPoint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6700D8-842A-4D64-B4FD-4DA8B6508B89}"/>
              </a:ext>
            </a:extLst>
          </p:cNvPr>
          <p:cNvSpPr txBox="1"/>
          <p:nvPr/>
        </p:nvSpPr>
        <p:spPr>
          <a:xfrm>
            <a:off x="5215205" y="4344881"/>
            <a:ext cx="4411395" cy="2616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nl-BE" sz="1100" kern="0" dirty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http://</a:t>
            </a:r>
            <a:r>
              <a:rPr lang="nl-BE" sz="1100" kern="0" dirty="0" smtClean="0">
                <a:solidFill>
                  <a:sysClr val="windowText" lastClr="000000"/>
                </a:solidFill>
                <a:latin typeface="Lucida Console" panose="020B0609040504020204" pitchFamily="49" charset="0"/>
                <a:sym typeface="FlandersArtSans-Regular"/>
              </a:rPr>
              <a:t>data.vlaanderen.be/id/contact/1c279a9e</a:t>
            </a:r>
            <a:endParaRPr lang="nl-BE" sz="1100" b="0" kern="0" dirty="0">
              <a:solidFill>
                <a:sysClr val="windowText" lastClr="000000"/>
              </a:solidFill>
              <a:latin typeface="Lucida Console" panose="020B0609040504020204" pitchFamily="49" charset="0"/>
              <a:sym typeface="FlandersArtSans-Regular"/>
            </a:endParaRPr>
          </a:p>
        </p:txBody>
      </p:sp>
      <p:cxnSp>
        <p:nvCxnSpPr>
          <p:cNvPr id="28" name="Straight Arrow Connector 27"/>
          <p:cNvCxnSpPr>
            <a:stCxn id="26" idx="2"/>
          </p:cNvCxnSpPr>
          <p:nvPr/>
        </p:nvCxnSpPr>
        <p:spPr bwMode="auto">
          <a:xfrm>
            <a:off x="7420903" y="3703110"/>
            <a:ext cx="0" cy="66088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5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Informatie</a:t>
            </a:r>
            <a:r>
              <a:rPr lang="en-US" dirty="0" smtClean="0"/>
              <a:t> </a:t>
            </a:r>
            <a:r>
              <a:rPr lang="en-US" dirty="0" err="1" smtClean="0"/>
              <a:t>voorgesteld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graaf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77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57" y="1017549"/>
            <a:ext cx="6439286" cy="57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Semantische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000" dirty="0" smtClean="0">
                <a:solidFill>
                  <a:schemeClr val="accent6"/>
                </a:solidFill>
              </a:rPr>
              <a:t>15 </a:t>
            </a:r>
            <a:r>
              <a:rPr lang="en-GB" sz="2000" dirty="0" err="1" smtClean="0">
                <a:solidFill>
                  <a:schemeClr val="accent6"/>
                </a:solidFill>
              </a:rPr>
              <a:t>vocabularia</a:t>
            </a:r>
            <a:r>
              <a:rPr lang="en-GB" sz="2000" dirty="0" smtClean="0">
                <a:solidFill>
                  <a:schemeClr val="accent6"/>
                </a:solidFill>
              </a:rPr>
              <a:t> </a:t>
            </a:r>
            <a:r>
              <a:rPr lang="en-GB" sz="2000" dirty="0" err="1" smtClean="0">
                <a:solidFill>
                  <a:schemeClr val="accent6"/>
                </a:solidFill>
              </a:rPr>
              <a:t>en</a:t>
            </a:r>
            <a:r>
              <a:rPr lang="en-GB" sz="2000" dirty="0" smtClean="0">
                <a:solidFill>
                  <a:schemeClr val="accent6"/>
                </a:solidFill>
              </a:rPr>
              <a:t> </a:t>
            </a:r>
            <a:r>
              <a:rPr lang="en-GB" sz="2000" dirty="0" err="1" smtClean="0">
                <a:solidFill>
                  <a:schemeClr val="accent6"/>
                </a:solidFill>
              </a:rPr>
              <a:t>applicatieprofielen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78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13" y="1706836"/>
            <a:ext cx="7165572" cy="31719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06" y="3292801"/>
            <a:ext cx="6290888" cy="32660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5513" y="5602778"/>
            <a:ext cx="3073727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http://data.vlaanderen.be/ns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9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JSON Linked Data (JSON-LD)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nl-NL" dirty="0"/>
              <a:t>E</a:t>
            </a:r>
            <a:r>
              <a:rPr lang="nl-NL" dirty="0" smtClean="0"/>
              <a:t>en </a:t>
            </a:r>
            <a:r>
              <a:rPr lang="nl-NL" dirty="0"/>
              <a:t>eenvoudig </a:t>
            </a:r>
            <a:r>
              <a:rPr lang="nl-NL" dirty="0" err="1"/>
              <a:t>Linked</a:t>
            </a:r>
            <a:r>
              <a:rPr lang="nl-NL" dirty="0"/>
              <a:t> Data formaat, </a:t>
            </a:r>
            <a:r>
              <a:rPr lang="nl-NL" dirty="0" smtClean="0"/>
              <a:t>gebaseerd </a:t>
            </a:r>
            <a:r>
              <a:rPr lang="nl-NL" dirty="0"/>
              <a:t>op het al succesvolle JSON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nl-NL" dirty="0" smtClean="0"/>
              <a:t>Machine interpreteerbare data door link naar semantiek</a:t>
            </a:r>
            <a:endParaRPr lang="nl-NL" dirty="0"/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nl-NL" dirty="0" smtClean="0"/>
              <a:t>100% compatibel met JSON en makkelijk te “retrofitten”</a:t>
            </a:r>
            <a:endParaRPr lang="nl-NL" dirty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FlandersArtSans-Regular" panose="020B0604020202020204" charset="0"/>
              <a:buChar char="×"/>
            </a:pPr>
            <a:r>
              <a:rPr lang="nl-NL" dirty="0" smtClean="0"/>
              <a:t>Geen </a:t>
            </a:r>
            <a:r>
              <a:rPr lang="nl-NL" dirty="0"/>
              <a:t>formele gestandaardiseerde </a:t>
            </a:r>
            <a:r>
              <a:rPr lang="nl-NL" dirty="0" smtClean="0"/>
              <a:t>methode </a:t>
            </a:r>
            <a:r>
              <a:rPr lang="nl-NL" dirty="0"/>
              <a:t>voor </a:t>
            </a:r>
            <a:r>
              <a:rPr lang="nl-NL" dirty="0" smtClean="0"/>
              <a:t>gegevensvalidatie</a:t>
            </a:r>
          </a:p>
          <a:p>
            <a:pPr lvl="1">
              <a:lnSpc>
                <a:spcPct val="150000"/>
              </a:lnSpc>
              <a:buClr>
                <a:srgbClr val="FF0000"/>
              </a:buClr>
              <a:buFont typeface="FlandersArtSans-Regular" panose="020B0604020202020204" charset="0"/>
              <a:buChar char="×"/>
            </a:pPr>
            <a:r>
              <a:rPr lang="nl-NL" dirty="0" smtClean="0"/>
              <a:t>Data </a:t>
            </a:r>
            <a:r>
              <a:rPr lang="nl-NL" dirty="0"/>
              <a:t>is machine leesbaar, de methodes </a:t>
            </a:r>
            <a:r>
              <a:rPr lang="nl-NL" dirty="0" smtClean="0"/>
              <a:t>en operaties niet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Syntactische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>
                <a:solidFill>
                  <a:schemeClr val="accent6"/>
                </a:solidFill>
              </a:rPr>
              <a:t>Implementaties</a:t>
            </a:r>
            <a:r>
              <a:rPr lang="en-GB" dirty="0" smtClean="0">
                <a:solidFill>
                  <a:schemeClr val="accent6"/>
                </a:solidFill>
              </a:rPr>
              <a:t> met JSON-LD </a:t>
            </a:r>
            <a:r>
              <a:rPr lang="en-GB" dirty="0" err="1" smtClean="0">
                <a:solidFill>
                  <a:schemeClr val="accent6"/>
                </a:solidFill>
              </a:rPr>
              <a:t>en</a:t>
            </a:r>
            <a:r>
              <a:rPr lang="en-GB" dirty="0" smtClean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79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398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doelstellingen</a:t>
            </a:r>
            <a:r>
              <a:rPr lang="en-US" dirty="0" smtClean="0"/>
              <a:t> van OSLO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7" name="Shape 498"/>
          <p:cNvSpPr/>
          <p:nvPr/>
        </p:nvSpPr>
        <p:spPr>
          <a:xfrm>
            <a:off x="1255823" y="1541889"/>
            <a:ext cx="3312367" cy="4824536"/>
          </a:xfrm>
          <a:prstGeom prst="rect">
            <a:avLst/>
          </a:prstGeom>
          <a:solidFill>
            <a:schemeClr val="lt1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Shape 501"/>
          <p:cNvGrpSpPr/>
          <p:nvPr/>
        </p:nvGrpSpPr>
        <p:grpSpPr>
          <a:xfrm>
            <a:off x="1556469" y="1789022"/>
            <a:ext cx="2723689" cy="4359885"/>
            <a:chOff x="0" y="31108"/>
            <a:chExt cx="2723689" cy="4359885"/>
          </a:xfrm>
        </p:grpSpPr>
        <p:sp>
          <p:nvSpPr>
            <p:cNvPr id="9" name="Shape 502"/>
            <p:cNvSpPr/>
            <p:nvPr/>
          </p:nvSpPr>
          <p:spPr>
            <a:xfrm>
              <a:off x="0" y="3602791"/>
              <a:ext cx="2723689" cy="788202"/>
            </a:xfrm>
            <a:prstGeom prst="rect">
              <a:avLst/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503"/>
            <p:cNvSpPr txBox="1"/>
            <p:nvPr/>
          </p:nvSpPr>
          <p:spPr>
            <a:xfrm>
              <a:off x="0" y="3602791"/>
              <a:ext cx="2723689" cy="788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Ontwikkelen</a:t>
              </a: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van </a:t>
              </a:r>
              <a:r>
                <a:rPr lang="en-US" sz="16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OSLO </a:t>
              </a: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enabled </a:t>
              </a:r>
              <a:r>
                <a:rPr lang="en-US" sz="16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informatieproducten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504"/>
            <p:cNvSpPr/>
            <p:nvPr/>
          </p:nvSpPr>
          <p:spPr>
            <a:xfrm rot="10800000">
              <a:off x="0" y="2402359"/>
              <a:ext cx="2723689" cy="121225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505"/>
            <p:cNvSpPr txBox="1"/>
            <p:nvPr/>
          </p:nvSpPr>
          <p:spPr>
            <a:xfrm>
              <a:off x="0" y="2402359"/>
              <a:ext cx="2723689" cy="787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Ondersteunen</a:t>
              </a: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van </a:t>
              </a:r>
              <a:r>
                <a:rPr lang="en-US" sz="16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stelselwerking</a:t>
              </a: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over </a:t>
              </a:r>
              <a:r>
                <a:rPr lang="en-US" sz="16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bestuursniveau’s</a:t>
              </a: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heen</a:t>
              </a:r>
              <a:endParaRPr dirty="0"/>
            </a:p>
          </p:txBody>
        </p:sp>
        <p:sp>
          <p:nvSpPr>
            <p:cNvPr id="13" name="Shape 506"/>
            <p:cNvSpPr/>
            <p:nvPr/>
          </p:nvSpPr>
          <p:spPr>
            <a:xfrm rot="10800000">
              <a:off x="0" y="1201926"/>
              <a:ext cx="2723689" cy="121225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507"/>
            <p:cNvSpPr txBox="1"/>
            <p:nvPr/>
          </p:nvSpPr>
          <p:spPr>
            <a:xfrm>
              <a:off x="0" y="1201926"/>
              <a:ext cx="2723689" cy="787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Ontwikkelen</a:t>
              </a: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van context-</a:t>
              </a:r>
              <a:r>
                <a:rPr lang="en-US" sz="16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neutrale</a:t>
              </a:r>
              <a:r>
                <a:rPr lang="en-US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informatiemodellen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508"/>
            <p:cNvSpPr/>
            <p:nvPr/>
          </p:nvSpPr>
          <p:spPr>
            <a:xfrm rot="10800000">
              <a:off x="0" y="31108"/>
              <a:ext cx="2723689" cy="1212255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rgbClr val="FFF27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509"/>
            <p:cNvSpPr txBox="1"/>
            <p:nvPr/>
          </p:nvSpPr>
          <p:spPr>
            <a:xfrm>
              <a:off x="0" y="31108"/>
              <a:ext cx="2723689" cy="787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113775" rIns="113775" bIns="11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Ontwikkelen van een proces en methodologie voor standaardisatie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" name="Shape 510"/>
          <p:cNvPicPr preferRelativeResize="0"/>
          <p:nvPr/>
        </p:nvPicPr>
        <p:blipFill rotWithShape="1">
          <a:blip r:embed="rId2">
            <a:alphaModFix/>
          </a:blip>
          <a:srcRect l="55245" t="26794" r="13775"/>
          <a:stretch/>
        </p:blipFill>
        <p:spPr>
          <a:xfrm>
            <a:off x="5574901" y="1754485"/>
            <a:ext cx="3114301" cy="4201421"/>
          </a:xfrm>
          <a:prstGeom prst="rect">
            <a:avLst/>
          </a:prstGeom>
          <a:solidFill>
            <a:srgbClr val="EEEEEE"/>
          </a:solidFill>
          <a:ln w="114300" cap="sq" cmpd="sng">
            <a:solidFill>
              <a:srgbClr val="D8D8D8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74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Syntactische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>
                <a:solidFill>
                  <a:schemeClr val="accent6"/>
                </a:solidFill>
              </a:rPr>
              <a:t>Implementaties</a:t>
            </a:r>
            <a:r>
              <a:rPr lang="en-GB" dirty="0" smtClean="0">
                <a:solidFill>
                  <a:schemeClr val="accent6"/>
                </a:solidFill>
              </a:rPr>
              <a:t> met JSON-LD </a:t>
            </a:r>
            <a:r>
              <a:rPr lang="en-GB" dirty="0" err="1" smtClean="0">
                <a:solidFill>
                  <a:schemeClr val="accent6"/>
                </a:solidFill>
              </a:rPr>
              <a:t>en</a:t>
            </a:r>
            <a:r>
              <a:rPr lang="en-GB" dirty="0" smtClean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80</a:t>
            </a:fld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smtClean="0"/>
              <a:t>Upgrade van </a:t>
            </a:r>
            <a:r>
              <a:rPr lang="en-GB" dirty="0" err="1" smtClean="0"/>
              <a:t>bestaande</a:t>
            </a:r>
            <a:r>
              <a:rPr lang="en-GB" dirty="0" smtClean="0"/>
              <a:t> services </a:t>
            </a:r>
            <a:r>
              <a:rPr lang="en-GB" dirty="0" err="1" smtClean="0"/>
              <a:t>m.b.v</a:t>
            </a:r>
            <a:r>
              <a:rPr lang="en-GB" dirty="0" smtClean="0"/>
              <a:t>. JSON-LD parsing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30" y="2320287"/>
            <a:ext cx="9167477" cy="359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5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Syntactische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>
                <a:solidFill>
                  <a:schemeClr val="accent6"/>
                </a:solidFill>
              </a:rPr>
              <a:t>Implementaties</a:t>
            </a:r>
            <a:r>
              <a:rPr lang="en-GB" dirty="0" smtClean="0">
                <a:solidFill>
                  <a:schemeClr val="accent6"/>
                </a:solidFill>
              </a:rPr>
              <a:t> met JSON-LD </a:t>
            </a:r>
            <a:r>
              <a:rPr lang="en-GB" dirty="0" err="1" smtClean="0">
                <a:solidFill>
                  <a:schemeClr val="accent6"/>
                </a:solidFill>
              </a:rPr>
              <a:t>en</a:t>
            </a:r>
            <a:r>
              <a:rPr lang="en-GB" dirty="0" smtClean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81</a:t>
            </a:fld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err="1" smtClean="0"/>
              <a:t>Gedeelde</a:t>
            </a:r>
            <a:r>
              <a:rPr lang="en-GB" dirty="0" smtClean="0"/>
              <a:t> context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nieuwe</a:t>
            </a:r>
            <a:r>
              <a:rPr lang="en-GB" dirty="0" smtClean="0"/>
              <a:t> services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00" y="1974033"/>
            <a:ext cx="6468600" cy="46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4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Syntactische</a:t>
            </a:r>
            <a:r>
              <a:rPr lang="en-GB" dirty="0" smtClean="0"/>
              <a:t> </a:t>
            </a:r>
            <a:r>
              <a:rPr lang="en-GB" dirty="0" err="1" smtClean="0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>
                <a:solidFill>
                  <a:schemeClr val="accent6"/>
                </a:solidFill>
              </a:rPr>
              <a:t>Implementaties</a:t>
            </a:r>
            <a:r>
              <a:rPr lang="en-GB" dirty="0" smtClean="0">
                <a:solidFill>
                  <a:schemeClr val="accent6"/>
                </a:solidFill>
              </a:rPr>
              <a:t> met JSON-LD </a:t>
            </a:r>
            <a:r>
              <a:rPr lang="en-GB" dirty="0" err="1" smtClean="0">
                <a:solidFill>
                  <a:schemeClr val="accent6"/>
                </a:solidFill>
              </a:rPr>
              <a:t>en</a:t>
            </a:r>
            <a:r>
              <a:rPr lang="en-GB" dirty="0" smtClean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82</a:t>
            </a:fld>
            <a:endParaRPr lang="nl-B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err="1" smtClean="0"/>
              <a:t>Uitbreidingen</a:t>
            </a:r>
            <a:r>
              <a:rPr lang="en-GB" dirty="0" smtClean="0"/>
              <a:t> op basis van </a:t>
            </a:r>
            <a:r>
              <a:rPr lang="en-GB" dirty="0" err="1" smtClean="0"/>
              <a:t>andere</a:t>
            </a:r>
            <a:r>
              <a:rPr lang="en-GB" dirty="0" smtClean="0"/>
              <a:t> RDF </a:t>
            </a:r>
            <a:r>
              <a:rPr lang="en-GB" dirty="0" err="1" smtClean="0"/>
              <a:t>vocabularia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61" y="2352757"/>
            <a:ext cx="5550477" cy="36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861973" cy="499232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SHACL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gegevensvalidatie</a:t>
            </a:r>
            <a:endParaRPr lang="en-GB" dirty="0" smtClean="0"/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dirty="0" smtClean="0"/>
              <a:t>Shapes Constraint Language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dirty="0" smtClean="0"/>
              <a:t>W3C Recommendation </a:t>
            </a:r>
            <a:r>
              <a:rPr lang="en-GB" dirty="0" err="1" smtClean="0"/>
              <a:t>sinds</a:t>
            </a:r>
            <a:r>
              <a:rPr lang="en-GB" dirty="0" smtClean="0"/>
              <a:t> 20 </a:t>
            </a:r>
            <a:r>
              <a:rPr lang="en-GB" dirty="0" err="1" smtClean="0"/>
              <a:t>juli</a:t>
            </a:r>
            <a:r>
              <a:rPr lang="en-GB" dirty="0" smtClean="0"/>
              <a:t> 2017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dirty="0" err="1" smtClean="0"/>
              <a:t>Een</a:t>
            </a:r>
            <a:r>
              <a:rPr lang="en-GB" dirty="0" smtClean="0"/>
              <a:t> </a:t>
            </a:r>
            <a:r>
              <a:rPr lang="en-GB" dirty="0" err="1" smtClean="0"/>
              <a:t>standaard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het </a:t>
            </a:r>
            <a:r>
              <a:rPr lang="en-GB" dirty="0" err="1" smtClean="0"/>
              <a:t>valideren</a:t>
            </a:r>
            <a:r>
              <a:rPr lang="en-GB" dirty="0" smtClean="0"/>
              <a:t> van RDF data </a:t>
            </a:r>
            <a:r>
              <a:rPr lang="en-GB" dirty="0" err="1" smtClean="0"/>
              <a:t>tegen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set van </a:t>
            </a:r>
            <a:r>
              <a:rPr lang="en-GB" dirty="0" err="1" smtClean="0"/>
              <a:t>restricties</a:t>
            </a:r>
            <a:r>
              <a:rPr lang="en-GB" dirty="0" smtClean="0"/>
              <a:t> (</a:t>
            </a:r>
            <a:r>
              <a:rPr lang="en-GB" dirty="0" err="1" smtClean="0"/>
              <a:t>kardinaliteiten</a:t>
            </a:r>
            <a:r>
              <a:rPr lang="en-GB" dirty="0" smtClean="0"/>
              <a:t>, </a:t>
            </a:r>
            <a:r>
              <a:rPr lang="en-GB" dirty="0" err="1" smtClean="0"/>
              <a:t>codelijsten</a:t>
            </a:r>
            <a:r>
              <a:rPr lang="en-GB" dirty="0" smtClean="0"/>
              <a:t>,…)</a:t>
            </a:r>
          </a:p>
          <a:p>
            <a:pPr lvl="1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GB" dirty="0" smtClean="0"/>
              <a:t>SHACL files </a:t>
            </a:r>
            <a:r>
              <a:rPr lang="en-GB" dirty="0" err="1" smtClean="0"/>
              <a:t>beschikbaar</a:t>
            </a:r>
            <a:r>
              <a:rPr lang="en-GB" dirty="0" smtClean="0"/>
              <a:t> </a:t>
            </a:r>
            <a:r>
              <a:rPr lang="en-GB" dirty="0" err="1" smtClean="0"/>
              <a:t>voor</a:t>
            </a:r>
            <a:r>
              <a:rPr lang="en-GB" dirty="0" smtClean="0"/>
              <a:t> </a:t>
            </a:r>
            <a:r>
              <a:rPr lang="en-GB" dirty="0" err="1" smtClean="0"/>
              <a:t>alle</a:t>
            </a:r>
            <a:r>
              <a:rPr lang="en-GB" dirty="0" smtClean="0"/>
              <a:t> OSLO </a:t>
            </a:r>
            <a:r>
              <a:rPr lang="en-GB" dirty="0" err="1" smtClean="0"/>
              <a:t>Applicatieprofielen</a:t>
            </a:r>
            <a:endParaRPr lang="en-GB" dirty="0" smtClean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FlandersArtSans-Regular" panose="020B0604020202020204" charset="0"/>
              <a:buChar char="×"/>
            </a:pPr>
            <a:r>
              <a:rPr lang="en-GB" dirty="0" smtClean="0"/>
              <a:t>API’s </a:t>
            </a:r>
            <a:r>
              <a:rPr lang="en-GB" dirty="0" err="1" smtClean="0"/>
              <a:t>ontsluiten</a:t>
            </a:r>
            <a:r>
              <a:rPr lang="en-GB" dirty="0" smtClean="0"/>
              <a:t> </a:t>
            </a:r>
            <a:r>
              <a:rPr lang="en-GB" dirty="0" err="1" smtClean="0"/>
              <a:t>vaak</a:t>
            </a:r>
            <a:r>
              <a:rPr lang="en-GB" dirty="0" smtClean="0"/>
              <a:t> </a:t>
            </a:r>
            <a:r>
              <a:rPr lang="en-GB" dirty="0" err="1" smtClean="0"/>
              <a:t>slechts</a:t>
            </a:r>
            <a:r>
              <a:rPr lang="en-GB" dirty="0" smtClean="0"/>
              <a:t> </a:t>
            </a:r>
            <a:r>
              <a:rPr lang="en-GB" dirty="0" err="1" smtClean="0"/>
              <a:t>een</a:t>
            </a:r>
            <a:r>
              <a:rPr lang="en-GB" dirty="0" smtClean="0"/>
              <a:t> subset van de data per </a:t>
            </a:r>
            <a:r>
              <a:rPr lang="en-GB" dirty="0" err="1" smtClean="0"/>
              <a:t>methode</a:t>
            </a:r>
            <a:endParaRPr lang="en-GB" dirty="0" smtClean="0"/>
          </a:p>
          <a:p>
            <a:pPr lvl="1">
              <a:lnSpc>
                <a:spcPct val="150000"/>
              </a:lnSpc>
              <a:buClr>
                <a:srgbClr val="FF0000"/>
              </a:buClr>
              <a:buFont typeface="FlandersArtSans-Regular" panose="020B0604020202020204" charset="0"/>
              <a:buChar char="×"/>
            </a:pPr>
            <a:r>
              <a:rPr lang="en-GB" dirty="0" smtClean="0"/>
              <a:t>API’s </a:t>
            </a:r>
            <a:r>
              <a:rPr lang="en-GB" dirty="0" err="1" smtClean="0"/>
              <a:t>combineren</a:t>
            </a:r>
            <a:r>
              <a:rPr lang="en-GB" dirty="0" smtClean="0"/>
              <a:t> </a:t>
            </a:r>
            <a:r>
              <a:rPr lang="en-GB" dirty="0" err="1" smtClean="0"/>
              <a:t>vaak</a:t>
            </a:r>
            <a:r>
              <a:rPr lang="en-GB" dirty="0" smtClean="0"/>
              <a:t> data </a:t>
            </a:r>
            <a:r>
              <a:rPr lang="en-GB" dirty="0" err="1" smtClean="0"/>
              <a:t>overheen</a:t>
            </a:r>
            <a:r>
              <a:rPr lang="en-GB" dirty="0" smtClean="0"/>
              <a:t> </a:t>
            </a:r>
            <a:r>
              <a:rPr lang="en-GB" dirty="0" err="1" smtClean="0"/>
              <a:t>verschillende</a:t>
            </a:r>
            <a:r>
              <a:rPr lang="en-GB" dirty="0" smtClean="0"/>
              <a:t> </a:t>
            </a:r>
            <a:r>
              <a:rPr lang="en-GB" dirty="0" err="1" smtClean="0"/>
              <a:t>domeinen</a:t>
            </a: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Syntactische</a:t>
            </a:r>
            <a:r>
              <a:rPr lang="en-GB" dirty="0"/>
              <a:t> </a:t>
            </a:r>
            <a:r>
              <a:rPr lang="en-GB" dirty="0" err="1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>
                <a:solidFill>
                  <a:schemeClr val="accent6"/>
                </a:solidFill>
              </a:rPr>
              <a:t>Implementaties</a:t>
            </a:r>
            <a:r>
              <a:rPr lang="en-GB" dirty="0">
                <a:solidFill>
                  <a:schemeClr val="accent6"/>
                </a:solidFill>
              </a:rPr>
              <a:t> met JSON-LD </a:t>
            </a:r>
            <a:r>
              <a:rPr lang="en-GB" dirty="0" err="1">
                <a:solidFill>
                  <a:schemeClr val="accent6"/>
                </a:solidFill>
              </a:rPr>
              <a:t>en</a:t>
            </a:r>
            <a:r>
              <a:rPr lang="en-GB" dirty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1252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 err="1" smtClean="0"/>
              <a:t>Voorbeeld</a:t>
            </a:r>
            <a:r>
              <a:rPr lang="en-GB" dirty="0" smtClean="0"/>
              <a:t> van </a:t>
            </a:r>
            <a:r>
              <a:rPr lang="en-GB" dirty="0" err="1" smtClean="0"/>
              <a:t>een</a:t>
            </a:r>
            <a:r>
              <a:rPr lang="en-GB" dirty="0" smtClean="0"/>
              <a:t> SHACL file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Syntactische</a:t>
            </a:r>
            <a:r>
              <a:rPr lang="en-GB" dirty="0"/>
              <a:t> </a:t>
            </a:r>
            <a:r>
              <a:rPr lang="en-GB" dirty="0" err="1"/>
              <a:t>interoperabiliteit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>
                <a:solidFill>
                  <a:schemeClr val="accent6"/>
                </a:solidFill>
              </a:rPr>
              <a:t>Implementaties</a:t>
            </a:r>
            <a:r>
              <a:rPr lang="en-GB" dirty="0">
                <a:solidFill>
                  <a:schemeClr val="accent6"/>
                </a:solidFill>
              </a:rPr>
              <a:t> met JSON-LD </a:t>
            </a:r>
            <a:r>
              <a:rPr lang="en-GB" dirty="0" err="1">
                <a:solidFill>
                  <a:schemeClr val="accent6"/>
                </a:solidFill>
              </a:rPr>
              <a:t>en</a:t>
            </a:r>
            <a:r>
              <a:rPr lang="en-GB" dirty="0">
                <a:solidFill>
                  <a:schemeClr val="accent6"/>
                </a:solidFill>
              </a:rPr>
              <a:t> SHACL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84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139" y="2673033"/>
            <a:ext cx="5920234" cy="2607922"/>
          </a:xfrm>
          <a:prstGeom prst="rect">
            <a:avLst/>
          </a:prstGeom>
        </p:spPr>
      </p:pic>
      <p:cxnSp>
        <p:nvCxnSpPr>
          <p:cNvPr id="6" name="Shape 345"/>
          <p:cNvCxnSpPr/>
          <p:nvPr/>
        </p:nvCxnSpPr>
        <p:spPr>
          <a:xfrm>
            <a:off x="3117273" y="3198492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7" name="Shape 346"/>
          <p:cNvCxnSpPr/>
          <p:nvPr/>
        </p:nvCxnSpPr>
        <p:spPr>
          <a:xfrm>
            <a:off x="3117273" y="3620995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8" name="Shape 347"/>
          <p:cNvCxnSpPr/>
          <p:nvPr/>
        </p:nvCxnSpPr>
        <p:spPr>
          <a:xfrm>
            <a:off x="3117273" y="4262262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9" name="Shape 348"/>
          <p:cNvCxnSpPr/>
          <p:nvPr/>
        </p:nvCxnSpPr>
        <p:spPr>
          <a:xfrm>
            <a:off x="3117273" y="4476227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0" name="Shape 349"/>
          <p:cNvCxnSpPr/>
          <p:nvPr/>
        </p:nvCxnSpPr>
        <p:spPr>
          <a:xfrm>
            <a:off x="3117273" y="4683220"/>
            <a:ext cx="648366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1" name="Shape 350"/>
          <p:cNvSpPr txBox="1"/>
          <p:nvPr/>
        </p:nvSpPr>
        <p:spPr>
          <a:xfrm>
            <a:off x="223185" y="3077861"/>
            <a:ext cx="2924775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Voor het beschrijven van een organisatie</a:t>
            </a:r>
          </a:p>
        </p:txBody>
      </p:sp>
      <p:sp>
        <p:nvSpPr>
          <p:cNvPr id="12" name="Shape 351"/>
          <p:cNvSpPr txBox="1"/>
          <p:nvPr/>
        </p:nvSpPr>
        <p:spPr>
          <a:xfrm>
            <a:off x="85684" y="3503057"/>
            <a:ext cx="3087215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Wordt een </a:t>
            </a:r>
            <a:r>
              <a:rPr lang="nl-BE" sz="1000" b="0" i="0" u="none" strike="noStrike" cap="none" dirty="0" err="1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attr</a:t>
            </a:r>
            <a:r>
              <a:rPr lang="nl-BE" sz="1000" b="0" i="0" u="none" strike="noStrike" cap="none" dirty="0" smtClean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</a:t>
            </a: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“voorkeursNaam” gespecifieerd</a:t>
            </a:r>
          </a:p>
        </p:txBody>
      </p:sp>
      <p:sp>
        <p:nvSpPr>
          <p:cNvPr id="13" name="Shape 352"/>
          <p:cNvSpPr txBox="1"/>
          <p:nvPr/>
        </p:nvSpPr>
        <p:spPr>
          <a:xfrm>
            <a:off x="1382470" y="4144291"/>
            <a:ext cx="1807056" cy="22707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Met als datatype een “string”</a:t>
            </a:r>
          </a:p>
        </p:txBody>
      </p:sp>
      <p:sp>
        <p:nvSpPr>
          <p:cNvPr id="14" name="Shape 353"/>
          <p:cNvSpPr txBox="1"/>
          <p:nvPr/>
        </p:nvSpPr>
        <p:spPr>
          <a:xfrm>
            <a:off x="1196294" y="4350136"/>
            <a:ext cx="1931748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nl-BE" sz="10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Dat minstents 1 keer voorkomt</a:t>
            </a:r>
          </a:p>
        </p:txBody>
      </p:sp>
      <p:sp>
        <p:nvSpPr>
          <p:cNvPr id="15" name="Shape 354"/>
          <p:cNvSpPr txBox="1"/>
          <p:nvPr/>
        </p:nvSpPr>
        <p:spPr>
          <a:xfrm>
            <a:off x="216887" y="4551276"/>
            <a:ext cx="2899816" cy="2527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indent="-88900" algn="r">
              <a:buClr>
                <a:srgbClr val="000000"/>
              </a:buClr>
              <a:buSzPct val="100000"/>
            </a:pPr>
            <a:r>
              <a:rPr lang="nl-BE" sz="1000" b="0" i="0" u="none" strike="noStrike" cap="none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En werd gedefinieerd door</a:t>
            </a:r>
            <a:r>
              <a:rPr lang="nl-BE" sz="1000" b="0" i="0" u="none" strike="noStrike" cap="none" dirty="0" smtClean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: </a:t>
            </a:r>
            <a:r>
              <a:rPr lang="nl-BE" sz="1000" dirty="0" err="1" smtClean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skos:prefLabel</a:t>
            </a:r>
            <a:endParaRPr lang="nl-BE" sz="1000" b="0" i="0" u="none" strike="noStrike" cap="none" dirty="0">
              <a:solidFill>
                <a:schemeClr val="accent5">
                  <a:lumMod val="10000"/>
                </a:schemeClr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01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Hypermedia controls in web services</a:t>
            </a:r>
            <a:br>
              <a:rPr lang="en-US" dirty="0" smtClean="0"/>
            </a:br>
            <a:r>
              <a:rPr lang="en-GB" sz="2700" dirty="0" err="1" smtClean="0">
                <a:solidFill>
                  <a:schemeClr val="accent6"/>
                </a:solidFill>
              </a:rPr>
              <a:t>Voorbeeld</a:t>
            </a:r>
            <a:r>
              <a:rPr lang="en-GB" sz="2700" dirty="0" smtClean="0">
                <a:solidFill>
                  <a:schemeClr val="accent6"/>
                </a:solidFill>
              </a:rPr>
              <a:t>: </a:t>
            </a:r>
            <a:r>
              <a:rPr lang="en-GB" sz="2700" dirty="0" err="1" smtClean="0">
                <a:solidFill>
                  <a:schemeClr val="accent6"/>
                </a:solidFill>
              </a:rPr>
              <a:t>een</a:t>
            </a:r>
            <a:r>
              <a:rPr lang="en-GB" sz="2700" dirty="0" smtClean="0">
                <a:solidFill>
                  <a:schemeClr val="accent6"/>
                </a:solidFill>
              </a:rPr>
              <a:t> </a:t>
            </a:r>
            <a:r>
              <a:rPr lang="en-GB" sz="2700" dirty="0" err="1">
                <a:solidFill>
                  <a:schemeClr val="accent6"/>
                </a:solidFill>
              </a:rPr>
              <a:t>parkeerplaats</a:t>
            </a:r>
            <a:r>
              <a:rPr lang="en-GB" sz="2700" dirty="0">
                <a:solidFill>
                  <a:schemeClr val="accent6"/>
                </a:solidFill>
              </a:rPr>
              <a:t> </a:t>
            </a:r>
            <a:r>
              <a:rPr lang="en-GB" sz="2700" dirty="0" err="1">
                <a:solidFill>
                  <a:schemeClr val="accent6"/>
                </a:solidFill>
              </a:rPr>
              <a:t>vinden</a:t>
            </a:r>
            <a:r>
              <a:rPr lang="en-GB" sz="2700" dirty="0">
                <a:solidFill>
                  <a:schemeClr val="accent6"/>
                </a:solidFill>
              </a:rPr>
              <a:t> in </a:t>
            </a:r>
            <a:r>
              <a:rPr lang="en-GB" sz="2700" dirty="0" err="1">
                <a:solidFill>
                  <a:schemeClr val="accent6"/>
                </a:solidFill>
              </a:rPr>
              <a:t>Vlaanderen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85</a:t>
            </a:fld>
            <a:endParaRPr lang="nl-BE" dirty="0"/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482215"/>
            <a:ext cx="8861973" cy="4992328"/>
          </a:xfrm>
        </p:spPr>
        <p:txBody>
          <a:bodyPr>
            <a:normAutofit/>
          </a:bodyPr>
          <a:lstStyle/>
          <a:p>
            <a:r>
              <a:rPr lang="en-GB" dirty="0" err="1"/>
              <a:t>Javascript</a:t>
            </a:r>
            <a:r>
              <a:rPr lang="en-GB" dirty="0"/>
              <a:t> code example </a:t>
            </a:r>
            <a:r>
              <a:rPr lang="en-GB" dirty="0" smtClean="0"/>
              <a:t>at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smart.flanders.be/piloten/parkeren</a:t>
            </a: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6" name="Shape 124"/>
          <p:cNvSpPr txBox="1">
            <a:spLocks/>
          </p:cNvSpPr>
          <p:nvPr/>
        </p:nvSpPr>
        <p:spPr>
          <a:xfrm>
            <a:off x="5762811" y="3287063"/>
            <a:ext cx="3665700" cy="20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ill Sans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1469" algn="l" rtl="0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dk2"/>
              </a:buClr>
              <a:buSzPts val="1620"/>
              <a:buFont typeface="Gill Sans"/>
              <a:buChar char="•"/>
              <a:defRPr sz="162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2"/>
              </a:buClr>
              <a:buSzPts val="1440"/>
              <a:buFont typeface="Gill Sans"/>
              <a:buChar char="•"/>
              <a:defRPr sz="144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2"/>
              </a:buClr>
              <a:buSzPts val="1440"/>
              <a:buFont typeface="Gill Sans"/>
              <a:buChar char="•"/>
              <a:defRPr sz="144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288"/>
              </a:spcBef>
              <a:spcAft>
                <a:spcPts val="0"/>
              </a:spcAft>
              <a:buClr>
                <a:schemeClr val="dk2"/>
              </a:buClr>
              <a:buSzPts val="1440"/>
              <a:buFont typeface="Gill Sans"/>
              <a:buChar char="•"/>
              <a:defRPr sz="144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Retrieve data </a:t>
            </a:r>
            <a:r>
              <a:rPr kumimoji="0" lang="en-GB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catalog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Javascript</a:t>
            </a: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filters</a:t>
            </a: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parking dataset</a:t>
            </a:r>
            <a:endParaRPr kumimoji="0" lang="en-GB" sz="180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Populate</a:t>
            </a:r>
            <a:r>
              <a:rPr kumimoji="0" lang="en-GB" sz="180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dropdown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Select</a:t>
            </a:r>
            <a:r>
              <a:rPr kumimoji="0" lang="en-GB" sz="180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parking site in city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AutoNum type="arabicPeriod"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Show </a:t>
            </a: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real-time</a:t>
            </a: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 and </a:t>
            </a: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Gill Sans"/>
                <a:sym typeface="Gill Sans"/>
              </a:rPr>
              <a:t>historic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98BD"/>
              </a:buClr>
              <a:buSzPts val="1800"/>
              <a:buFont typeface="Gill Sans"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3C3C3B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7" name="Picture 2" descr="https://lh6.googleusercontent.com/vYgFTtlapo57EAD7J35vfHuuH50JQiFp2V5JVaPRPMApdpIfbgMBzIc1zIu8T_VkmxANajF0WCW_Pw2nrB-NADG6bPNHNEYSkDF4htJme9GVHiZZsyPWGPxUQxUD2ta7aj1kCE9VRSo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737" y="2460862"/>
            <a:ext cx="4524375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21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Linked</a:t>
            </a:r>
            <a:r>
              <a:rPr lang="nl-NL" dirty="0" smtClean="0"/>
              <a:t> Data editor voor </a:t>
            </a:r>
            <a:br>
              <a:rPr lang="nl-NL" dirty="0" smtClean="0"/>
            </a:br>
            <a:r>
              <a:rPr lang="nl-NL" dirty="0" smtClean="0"/>
              <a:t>Lokale Besluiten</a:t>
            </a:r>
            <a:r>
              <a:rPr lang="nl-NL" dirty="0"/>
              <a:t/>
            </a:r>
            <a:br>
              <a:rPr lang="nl-N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1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LBLOD | Toepassingen</a:t>
            </a:r>
            <a:br>
              <a:rPr lang="nl-BE" dirty="0" smtClean="0"/>
            </a:br>
            <a:r>
              <a:rPr lang="nl-BE" dirty="0" smtClean="0">
                <a:solidFill>
                  <a:schemeClr val="tx2"/>
                </a:solidFill>
              </a:rPr>
              <a:t>Gelinkt Notuleren</a:t>
            </a:r>
            <a:endParaRPr lang="nl-BE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55100FD-100E-4D95-BDF2-1B298B1F89AD}" type="slidenum">
              <a:rPr lang="nl-BE" smtClean="0"/>
              <a:pPr/>
              <a:t>87</a:t>
            </a:fld>
            <a:endParaRPr lang="nl-BE" dirty="0"/>
          </a:p>
        </p:txBody>
      </p:sp>
      <p:sp>
        <p:nvSpPr>
          <p:cNvPr id="29" name="Tijdelijke aanduiding voor inhoud 28">
            <a:extLst>
              <a:ext uri="{FF2B5EF4-FFF2-40B4-BE49-F238E27FC236}">
                <a16:creationId xmlns:a16="http://schemas.microsoft.com/office/drawing/2014/main" id="{C3FD9F3C-E2B5-416B-A3AE-4A1A2F102D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BE" dirty="0" smtClean="0"/>
              <a:t>Semantische editor</a:t>
            </a:r>
          </a:p>
          <a:p>
            <a:pPr lvl="1"/>
            <a:r>
              <a:rPr lang="nl-BE" dirty="0" smtClean="0"/>
              <a:t>Opstellen van semantisch geannoteerde besluiten</a:t>
            </a:r>
          </a:p>
          <a:p>
            <a:pPr lvl="1"/>
            <a:r>
              <a:rPr lang="nl-BE" dirty="0" smtClean="0"/>
              <a:t>Machine-leesbaar en automatisch publiceerbaar</a:t>
            </a:r>
          </a:p>
          <a:p>
            <a:pPr lvl="1"/>
            <a:r>
              <a:rPr lang="nl-BE" dirty="0" smtClean="0"/>
              <a:t>Doorstromen van informatie naar relevante applicaties</a:t>
            </a:r>
          </a:p>
          <a:p>
            <a:pPr lvl="1"/>
            <a:r>
              <a:rPr lang="nl-BE" dirty="0" smtClean="0"/>
              <a:t>Verwijzen naar relevante rechtsgronden </a:t>
            </a:r>
          </a:p>
          <a:p>
            <a:pPr lvl="2"/>
            <a:r>
              <a:rPr lang="nl-BE" dirty="0" smtClean="0"/>
              <a:t>(Vlaamse Codex en eerder genomen besluiten)</a:t>
            </a:r>
          </a:p>
          <a:p>
            <a:pPr lvl="1"/>
            <a:r>
              <a:rPr lang="nl-BE" dirty="0" smtClean="0"/>
              <a:t>Automatisch voldoen aan voorwaarden toezicht</a:t>
            </a:r>
          </a:p>
          <a:p>
            <a:pPr lvl="1"/>
            <a:endParaRPr lang="nl-BE" dirty="0" smtClean="0"/>
          </a:p>
          <a:p>
            <a:pPr lvl="1"/>
            <a:r>
              <a:rPr lang="nl-BE" dirty="0" smtClean="0"/>
              <a:t>Micro-services die rechtstreeks werken op het semantisch model</a:t>
            </a:r>
          </a:p>
          <a:p>
            <a:pPr lvl="1"/>
            <a:r>
              <a:rPr lang="nl-BE" dirty="0" smtClean="0"/>
              <a:t>Uitbreidbaar met andere standaarden</a:t>
            </a:r>
          </a:p>
          <a:p>
            <a:pPr lvl="1"/>
            <a:r>
              <a:rPr lang="nl-BE" dirty="0">
                <a:hlinkClick r:id="rId3"/>
              </a:rPr>
              <a:t>https://gelinkt-notuleren.lblod.info/inbox</a:t>
            </a:r>
            <a:endParaRPr lang="nl-BE" dirty="0" smtClean="0"/>
          </a:p>
          <a:p>
            <a:pPr lvl="1"/>
            <a:endParaRPr lang="nl-BE" dirty="0" smtClean="0"/>
          </a:p>
          <a:p>
            <a:pPr lvl="1"/>
            <a:endParaRPr lang="nl-BE" dirty="0" smtClean="0"/>
          </a:p>
          <a:p>
            <a:pPr marL="342900" lvl="1" indent="0">
              <a:buNone/>
            </a:pP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21982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Een</a:t>
            </a:r>
            <a:r>
              <a:rPr lang="en-US" dirty="0" smtClean="0"/>
              <a:t> hands-on case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Aan</a:t>
            </a:r>
            <a:r>
              <a:rPr lang="en-US" dirty="0" smtClean="0"/>
              <a:t> de slag met OSLO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0213"/>
            <a:ext cx="8027771" cy="57353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00100" y="6332649"/>
            <a:ext cx="2211853" cy="3729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err="1" smtClean="0"/>
              <a:t>Bron</a:t>
            </a:r>
            <a:r>
              <a:rPr lang="en-US" sz="1800" dirty="0" smtClean="0"/>
              <a:t>: </a:t>
            </a:r>
            <a:r>
              <a:rPr lang="en-US" sz="1800" dirty="0" err="1" smtClean="0"/>
              <a:t>OpenStreetMap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Inventarisatie</a:t>
            </a:r>
            <a:r>
              <a:rPr lang="en-US" dirty="0" smtClean="0"/>
              <a:t> van campus De </a:t>
            </a:r>
            <a:r>
              <a:rPr lang="en-US" dirty="0" err="1" smtClean="0"/>
              <a:t>Sterre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89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4915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Semantische Interoperabiliteit in een interbestuurlijk landschap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</a:t>
            </a:fld>
            <a:endParaRPr lang="nl-BE" dirty="0"/>
          </a:p>
        </p:txBody>
      </p:sp>
      <p:pic>
        <p:nvPicPr>
          <p:cNvPr id="5" name="Shape 5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28679" y="1349478"/>
            <a:ext cx="6251291" cy="5178618"/>
          </a:xfrm>
          <a:prstGeom prst="rect">
            <a:avLst/>
          </a:prstGeom>
          <a:solidFill>
            <a:srgbClr val="EEEEEE"/>
          </a:solidFill>
          <a:ln w="114300" cap="sq" cmpd="sng">
            <a:noFill/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01709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/>
              <a:t>Welke</a:t>
            </a:r>
            <a:r>
              <a:rPr lang="en-US" sz="2800" dirty="0" smtClean="0"/>
              <a:t> </a:t>
            </a:r>
            <a:r>
              <a:rPr lang="en-US" sz="2800" dirty="0" err="1" smtClean="0"/>
              <a:t>objecten</a:t>
            </a:r>
            <a:r>
              <a:rPr lang="en-US" sz="2800" dirty="0" smtClean="0"/>
              <a:t> </a:t>
            </a:r>
            <a:r>
              <a:rPr lang="en-US" sz="2800" dirty="0" err="1" smtClean="0"/>
              <a:t>willen</a:t>
            </a:r>
            <a:r>
              <a:rPr lang="en-US" sz="2800" dirty="0" smtClean="0"/>
              <a:t> we </a:t>
            </a:r>
            <a:r>
              <a:rPr lang="en-US" sz="2800" dirty="0" err="1" smtClean="0"/>
              <a:t>inventariseren</a:t>
            </a:r>
            <a:r>
              <a:rPr lang="en-US" sz="28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Uit</a:t>
            </a:r>
            <a:r>
              <a:rPr lang="en-US" sz="2800" dirty="0" smtClean="0"/>
              <a:t> </a:t>
            </a:r>
            <a:r>
              <a:rPr lang="en-US" sz="2800" dirty="0" err="1" smtClean="0"/>
              <a:t>welke</a:t>
            </a:r>
            <a:r>
              <a:rPr lang="en-US" sz="2800" dirty="0" smtClean="0"/>
              <a:t> </a:t>
            </a:r>
            <a:r>
              <a:rPr lang="en-US" sz="2800" dirty="0" err="1" smtClean="0"/>
              <a:t>bestaande</a:t>
            </a:r>
            <a:r>
              <a:rPr lang="en-US" sz="2800" dirty="0" smtClean="0"/>
              <a:t> </a:t>
            </a:r>
            <a:r>
              <a:rPr lang="en-US" sz="2800" dirty="0" err="1" smtClean="0"/>
              <a:t>bronnen</a:t>
            </a:r>
            <a:r>
              <a:rPr lang="en-US" sz="2800" dirty="0" smtClean="0"/>
              <a:t> </a:t>
            </a:r>
            <a:r>
              <a:rPr lang="en-US" sz="2800" dirty="0" err="1" smtClean="0"/>
              <a:t>kunnen</a:t>
            </a:r>
            <a:r>
              <a:rPr lang="en-US" sz="2800" dirty="0" smtClean="0"/>
              <a:t> we de </a:t>
            </a:r>
            <a:r>
              <a:rPr lang="en-US" sz="2800" dirty="0" err="1" smtClean="0"/>
              <a:t>informatie</a:t>
            </a:r>
            <a:r>
              <a:rPr lang="en-US" sz="2800" dirty="0" smtClean="0"/>
              <a:t> </a:t>
            </a:r>
            <a:r>
              <a:rPr lang="en-US" sz="2800" dirty="0" err="1" smtClean="0"/>
              <a:t>halen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1: Beschrijven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van informatienoden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2078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0213"/>
            <a:ext cx="8027771" cy="57353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00100" y="6332649"/>
            <a:ext cx="2211853" cy="3729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err="1" smtClean="0"/>
              <a:t>Bron</a:t>
            </a:r>
            <a:r>
              <a:rPr lang="en-US" sz="1800" dirty="0" smtClean="0"/>
              <a:t>: </a:t>
            </a:r>
            <a:r>
              <a:rPr lang="en-US" sz="1800" dirty="0" err="1" smtClean="0"/>
              <a:t>OpenStreetMap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9605962" cy="984352"/>
          </a:xfrm>
        </p:spPr>
        <p:txBody>
          <a:bodyPr/>
          <a:lstStyle/>
          <a:p>
            <a:r>
              <a:rPr lang="en-US" dirty="0" err="1" smtClean="0"/>
              <a:t>Inventarisatie</a:t>
            </a:r>
            <a:r>
              <a:rPr lang="en-US" dirty="0" smtClean="0"/>
              <a:t> van campus De </a:t>
            </a:r>
            <a:r>
              <a:rPr lang="en-US" dirty="0" err="1" smtClean="0"/>
              <a:t>Sterre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91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8" y="1171461"/>
            <a:ext cx="4055453" cy="1500188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2"/>
          </p:cNvCxnSpPr>
          <p:nvPr/>
        </p:nvCxnSpPr>
        <p:spPr>
          <a:xfrm flipH="1" flipV="1">
            <a:off x="2583135" y="2671649"/>
            <a:ext cx="1633265" cy="9224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2"/>
          </p:cNvCxnSpPr>
          <p:nvPr/>
        </p:nvCxnSpPr>
        <p:spPr>
          <a:xfrm flipV="1">
            <a:off x="4457700" y="2226322"/>
            <a:ext cx="3097213" cy="136777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025" y="1453113"/>
            <a:ext cx="4041775" cy="7732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462" y="4636257"/>
            <a:ext cx="3395663" cy="657225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15" idx="3"/>
          </p:cNvCxnSpPr>
          <p:nvPr/>
        </p:nvCxnSpPr>
        <p:spPr>
          <a:xfrm flipH="1">
            <a:off x="5064125" y="4636256"/>
            <a:ext cx="1273175" cy="328614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9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70213"/>
            <a:ext cx="8027771" cy="57353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00100" y="6332649"/>
            <a:ext cx="2211853" cy="3729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err="1" smtClean="0"/>
              <a:t>Bron</a:t>
            </a:r>
            <a:r>
              <a:rPr lang="en-US" sz="1800" dirty="0" smtClean="0"/>
              <a:t>: </a:t>
            </a:r>
            <a:r>
              <a:rPr lang="en-US" sz="1800" dirty="0" err="1" smtClean="0"/>
              <a:t>OpenStreetMap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Inventarisatie</a:t>
            </a:r>
            <a:r>
              <a:rPr lang="en-US" dirty="0" smtClean="0"/>
              <a:t> van campus De </a:t>
            </a:r>
            <a:r>
              <a:rPr lang="en-US" dirty="0" err="1" smtClean="0"/>
              <a:t>Sterre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92</a:t>
            </a:fld>
            <a:endParaRPr lang="nl-BE" dirty="0"/>
          </a:p>
        </p:txBody>
      </p:sp>
      <p:cxnSp>
        <p:nvCxnSpPr>
          <p:cNvPr id="8" name="Straight Arrow Connector 7"/>
          <p:cNvCxnSpPr>
            <a:endCxn id="13" idx="0"/>
          </p:cNvCxnSpPr>
          <p:nvPr/>
        </p:nvCxnSpPr>
        <p:spPr>
          <a:xfrm flipH="1">
            <a:off x="2657225" y="4343400"/>
            <a:ext cx="354728" cy="73570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5079106"/>
            <a:ext cx="3155450" cy="11226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349478"/>
            <a:ext cx="3471972" cy="93662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7" idx="1"/>
          </p:cNvCxnSpPr>
          <p:nvPr/>
        </p:nvCxnSpPr>
        <p:spPr>
          <a:xfrm flipV="1">
            <a:off x="3810001" y="1817791"/>
            <a:ext cx="1142999" cy="112609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701" y="3992980"/>
            <a:ext cx="3265271" cy="700839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endCxn id="21" idx="1"/>
          </p:cNvCxnSpPr>
          <p:nvPr/>
        </p:nvCxnSpPr>
        <p:spPr>
          <a:xfrm>
            <a:off x="4483101" y="3971235"/>
            <a:ext cx="676600" cy="37216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05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Wat </a:t>
            </a:r>
            <a:r>
              <a:rPr lang="en-US" sz="2800" dirty="0" err="1" smtClean="0"/>
              <a:t>bestaat</a:t>
            </a:r>
            <a:r>
              <a:rPr lang="en-US" sz="2800" dirty="0" smtClean="0"/>
              <a:t> </a:t>
            </a:r>
            <a:r>
              <a:rPr lang="en-US" sz="2800" dirty="0" err="1" smtClean="0"/>
              <a:t>er</a:t>
            </a:r>
            <a:r>
              <a:rPr lang="en-US" sz="2800" dirty="0" smtClean="0"/>
              <a:t> reeds in OSLO?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Hoe </a:t>
            </a:r>
            <a:r>
              <a:rPr lang="en-US" sz="2800" dirty="0" err="1" smtClean="0"/>
              <a:t>gaan</a:t>
            </a:r>
            <a:r>
              <a:rPr lang="en-US" sz="2800" dirty="0" smtClean="0"/>
              <a:t> we om met </a:t>
            </a:r>
            <a:r>
              <a:rPr lang="en-US" sz="2800" dirty="0" err="1" smtClean="0"/>
              <a:t>zaken</a:t>
            </a:r>
            <a:r>
              <a:rPr lang="en-US" sz="2800" dirty="0" smtClean="0"/>
              <a:t> die </a:t>
            </a:r>
            <a:r>
              <a:rPr lang="en-US" sz="2800" dirty="0" err="1" smtClean="0"/>
              <a:t>niet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err="1" smtClean="0"/>
              <a:t>één</a:t>
            </a:r>
            <a:r>
              <a:rPr lang="en-US" sz="2800" dirty="0" smtClean="0"/>
              <a:t>-op-</a:t>
            </a:r>
            <a:r>
              <a:rPr lang="en-US" sz="2800" dirty="0" err="1" smtClean="0"/>
              <a:t>één</a:t>
            </a:r>
            <a:r>
              <a:rPr lang="en-US" sz="2800" dirty="0" smtClean="0"/>
              <a:t> </a:t>
            </a:r>
            <a:r>
              <a:rPr lang="en-US" sz="2800" dirty="0" err="1" smtClean="0"/>
              <a:t>overeenstemmen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2: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Elementen </a:t>
            </a:r>
            <a:r>
              <a:rPr lang="nl-BE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in </a:t>
            </a:r>
            <a: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OSLO analyseren +</a:t>
            </a:r>
            <a:br>
              <a:rPr lang="nl-BE" dirty="0" smtClean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</a:br>
            <a:r>
              <a:rPr lang="nl-NL" dirty="0">
                <a:solidFill>
                  <a:schemeClr val="dk1"/>
                </a:solidFill>
                <a:latin typeface="FlandersArtSans-Bold" panose="020B0604020202020204" charset="0"/>
                <a:ea typeface="Calibri"/>
                <a:cs typeface="Calibri"/>
                <a:sym typeface="Calibri"/>
              </a:rPr>
              <a:t>Stap 3: Overlap en verschillen bepalen</a:t>
            </a:r>
            <a:endParaRPr lang="en-US" dirty="0">
              <a:latin typeface="FlandersArtSans-Bold" panose="020B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591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infrastructuur-elementen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94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524001"/>
            <a:ext cx="7537450" cy="53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infrastructuur-elementen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95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3961451"/>
            <a:ext cx="6619875" cy="272819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84" y="1681163"/>
            <a:ext cx="6824603" cy="249713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008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vegetatie-elementen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96</a:t>
            </a:fld>
            <a:endParaRPr lang="nl-B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549400"/>
            <a:ext cx="7524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/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vegetatie-elementen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97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797050"/>
            <a:ext cx="7608371" cy="25463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889029"/>
            <a:ext cx="6869112" cy="340404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1943100" y="1997669"/>
            <a:ext cx="800100" cy="89136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4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98</a:t>
            </a:fld>
            <a:endParaRPr lang="nl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025" y="1565509"/>
            <a:ext cx="4829175" cy="529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3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81038" y="1013317"/>
            <a:ext cx="8543925" cy="53608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Uitbreiding</a:t>
            </a:r>
            <a:r>
              <a:rPr lang="en-US" dirty="0" smtClean="0"/>
              <a:t> </a:t>
            </a:r>
            <a:r>
              <a:rPr lang="en-US" dirty="0" err="1" smtClean="0"/>
              <a:t>terreindelen</a:t>
            </a:r>
            <a:r>
              <a:rPr lang="en-US" dirty="0" smtClean="0"/>
              <a:t>, </a:t>
            </a:r>
            <a:r>
              <a:rPr lang="en-US" dirty="0" err="1" smtClean="0"/>
              <a:t>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onbegroeid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620329"/>
          </a:xfrm>
        </p:spPr>
        <p:txBody>
          <a:bodyPr/>
          <a:lstStyle/>
          <a:p>
            <a:r>
              <a:rPr lang="en-US" dirty="0" err="1" smtClean="0"/>
              <a:t>Objecten</a:t>
            </a:r>
            <a:r>
              <a:rPr lang="en-US" dirty="0" smtClean="0"/>
              <a:t> in OSLO </a:t>
            </a:r>
            <a:r>
              <a:rPr lang="en-US" dirty="0" err="1" smtClean="0"/>
              <a:t>Openbaar</a:t>
            </a:r>
            <a:r>
              <a:rPr lang="en-US" dirty="0" smtClean="0"/>
              <a:t> </a:t>
            </a:r>
            <a:r>
              <a:rPr lang="en-US" dirty="0" err="1" smtClean="0"/>
              <a:t>Domein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9C406F6-A053-43CA-AEC8-FA3EEE83A3FB}" type="slidenum">
              <a:rPr lang="nl-BE" smtClean="0"/>
              <a:pPr/>
              <a:t>99</a:t>
            </a:fld>
            <a:endParaRPr lang="nl-B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8" y="1700760"/>
            <a:ext cx="7827962" cy="198858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4470400"/>
            <a:ext cx="8469691" cy="221924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1092200" y="3672295"/>
            <a:ext cx="0" cy="83620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30300" y="384070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FlandersArtSans-Regular" panose="020B0604020202020204" charset="0"/>
              </a:rPr>
              <a:t>voorkomen</a:t>
            </a:r>
            <a:endParaRPr lang="en-US" sz="1800" dirty="0">
              <a:latin typeface="FlandersArtSans-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2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VPresentatie.potx" id="{EEBBAA58-7305-40B6-96FB-57860A0C78F6}" vid="{2D56A21C-4764-44E4-9B13-86BAD52A47A1}"/>
    </a:ext>
  </a:extLst>
</a:theme>
</file>

<file path=ppt/theme/theme2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IVColors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IVColors">
    <a:dk1>
      <a:srgbClr val="373636"/>
    </a:dk1>
    <a:lt1>
      <a:sysClr val="window" lastClr="FFFFFF"/>
    </a:lt1>
    <a:dk2>
      <a:srgbClr val="6B6B6B"/>
    </a:dk2>
    <a:lt2>
      <a:srgbClr val="F6F5F3"/>
    </a:lt2>
    <a:accent1>
      <a:srgbClr val="FFF200"/>
    </a:accent1>
    <a:accent2>
      <a:srgbClr val="373636"/>
    </a:accent2>
    <a:accent3>
      <a:srgbClr val="E5DA04"/>
    </a:accent3>
    <a:accent4>
      <a:srgbClr val="6B6B6B"/>
    </a:accent4>
    <a:accent5>
      <a:srgbClr val="D5D5D5"/>
    </a:accent5>
    <a:accent6>
      <a:srgbClr val="989898"/>
    </a:accent6>
    <a:hlink>
      <a:srgbClr val="3C96BE"/>
    </a:hlink>
    <a:folHlink>
      <a:srgbClr val="AA78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FA61B056BF04BB41EAF8746BED8CA" ma:contentTypeVersion="4" ma:contentTypeDescription="Create a new document." ma:contentTypeScope="" ma:versionID="3786946277948c8c3366da98db3fb6ae">
  <xsd:schema xmlns:xsd="http://www.w3.org/2001/XMLSchema" xmlns:xs="http://www.w3.org/2001/XMLSchema" xmlns:p="http://schemas.microsoft.com/office/2006/metadata/properties" xmlns:ns2="abd5de4e-6ecd-4522-a9f4-1c24c7648312" xmlns:ns3="d8af5a5f-e2e6-468c-9f28-f81d99523fed" targetNamespace="http://schemas.microsoft.com/office/2006/metadata/properties" ma:root="true" ma:fieldsID="f09d434fbb825704eb23e1c37b8c9dd4" ns2:_="" ns3:_="">
    <xsd:import namespace="abd5de4e-6ecd-4522-a9f4-1c24c7648312"/>
    <xsd:import namespace="d8af5a5f-e2e6-468c-9f28-f81d99523fe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5de4e-6ecd-4522-a9f4-1c24c76483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af5a5f-e2e6-468c-9f28-f81d99523f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6ECDE7-DE3B-4042-A7B6-5800815C98F1}"/>
</file>

<file path=customXml/itemProps2.xml><?xml version="1.0" encoding="utf-8"?>
<ds:datastoreItem xmlns:ds="http://schemas.openxmlformats.org/officeDocument/2006/customXml" ds:itemID="{193DB28C-DECB-494D-A11C-AB5F2A617343}"/>
</file>

<file path=customXml/itemProps3.xml><?xml version="1.0" encoding="utf-8"?>
<ds:datastoreItem xmlns:ds="http://schemas.openxmlformats.org/officeDocument/2006/customXml" ds:itemID="{68C66516-8994-4A94-8978-E45658F1E56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3248</TotalTime>
  <Words>3215</Words>
  <Application>Microsoft Office PowerPoint</Application>
  <PresentationFormat>A4 Paper (210x297 mm)</PresentationFormat>
  <Paragraphs>975</Paragraphs>
  <Slides>113</Slides>
  <Notes>34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6" baseType="lpstr">
      <vt:lpstr>Roboto</vt:lpstr>
      <vt:lpstr>Arial</vt:lpstr>
      <vt:lpstr>Calibri</vt:lpstr>
      <vt:lpstr>Noto Sans Symbols</vt:lpstr>
      <vt:lpstr>FlandersArtSans-Light</vt:lpstr>
      <vt:lpstr>FlandersArtSans-Bold</vt:lpstr>
      <vt:lpstr>Wingdings</vt:lpstr>
      <vt:lpstr>Gill Sans</vt:lpstr>
      <vt:lpstr>Georgia</vt:lpstr>
      <vt:lpstr>FlandersArtSans-Regular</vt:lpstr>
      <vt:lpstr>Times New Roman</vt:lpstr>
      <vt:lpstr>Lucida Console</vt:lpstr>
      <vt:lpstr>Office Theme</vt:lpstr>
      <vt:lpstr>Infosessie voor lokale besturen en dienstenleveranciers</vt:lpstr>
      <vt:lpstr>Overzicht</vt:lpstr>
      <vt:lpstr>Open Standaarden voor  Linkende Organisaties</vt:lpstr>
      <vt:lpstr>Once only?</vt:lpstr>
      <vt:lpstr>Motivatie</vt:lpstr>
      <vt:lpstr>Vlaams interoperabiliteitsraamwerk</vt:lpstr>
      <vt:lpstr>Het belang van interoperabiliteit</vt:lpstr>
      <vt:lpstr>De doelstellingen van OSLO</vt:lpstr>
      <vt:lpstr>Semantische Interoperabiliteit in een interbestuurlijk landschap</vt:lpstr>
      <vt:lpstr>Realisaties</vt:lpstr>
      <vt:lpstr>Governance Proces en methode voor het ontwikkelen van data standaarden</vt:lpstr>
      <vt:lpstr>Nieuwe OSLO trajecten</vt:lpstr>
      <vt:lpstr>Openbaar Domein</vt:lpstr>
      <vt:lpstr>Probleem en doel?</vt:lpstr>
      <vt:lpstr>Betrokken stakeholders</vt:lpstr>
      <vt:lpstr>Tijdslijn Werkgroep</vt:lpstr>
      <vt:lpstr>Conceptuele indeling Gegevensmodel </vt:lpstr>
      <vt:lpstr>1 - Informatiemodel</vt:lpstr>
      <vt:lpstr>Overzicht belangrijkste concepten in het informatiemodel</vt:lpstr>
      <vt:lpstr>Overzicht belangrijkste concepten in het informatiemodel</vt:lpstr>
      <vt:lpstr>Overzicht belangrijkste concepten in het informatiemodel</vt:lpstr>
      <vt:lpstr>Overzicht belangrijkste concepten in het informatiemodel</vt:lpstr>
      <vt:lpstr>Overzicht belangrijkste concepten in het informatiemodel</vt:lpstr>
      <vt:lpstr>2 - Vocabularium &amp; Taxonomie  </vt:lpstr>
      <vt:lpstr>3 - Applicatieprofiel</vt:lpstr>
      <vt:lpstr> </vt:lpstr>
      <vt:lpstr> </vt:lpstr>
      <vt:lpstr> </vt:lpstr>
      <vt:lpstr> </vt:lpstr>
      <vt:lpstr> </vt:lpstr>
      <vt:lpstr> </vt:lpstr>
      <vt:lpstr>Lokale Besluiten &amp; Mobiliteit</vt:lpstr>
      <vt:lpstr>LBLOD | Context</vt:lpstr>
      <vt:lpstr>LBLOD | Context</vt:lpstr>
      <vt:lpstr>LBLOD | Doelstellingen </vt:lpstr>
      <vt:lpstr>LBLOD | Context</vt:lpstr>
      <vt:lpstr>LBLOD Mobiliteit | Doel</vt:lpstr>
      <vt:lpstr>LBLOD Mobiliteit | Informatiemodel</vt:lpstr>
      <vt:lpstr>Roadmap – volgende stappen Mobiliteit</vt:lpstr>
      <vt:lpstr>GIPOD</vt:lpstr>
      <vt:lpstr>Doel van GIPOD</vt:lpstr>
      <vt:lpstr>GIPOD: inhoudelijke vernieuwing (1)</vt:lpstr>
      <vt:lpstr>GIPOD: inhoudelijke vernieuwing (2)</vt:lpstr>
      <vt:lpstr>GIPOD: inhoudelijke vernieuwing (3)</vt:lpstr>
      <vt:lpstr>semantisch traject: waarom?</vt:lpstr>
      <vt:lpstr>Semantisch traject: Stakeholders </vt:lpstr>
      <vt:lpstr>Tijdslijn</vt:lpstr>
      <vt:lpstr>Wegen</vt:lpstr>
      <vt:lpstr>Wat?</vt:lpstr>
      <vt:lpstr>Wat?</vt:lpstr>
      <vt:lpstr>Doel</vt:lpstr>
      <vt:lpstr>Het stelsel van Vlaamse Basisregisters</vt:lpstr>
      <vt:lpstr>Basisregisters: concept</vt:lpstr>
      <vt:lpstr>Mijlpalen Wegenregister</vt:lpstr>
      <vt:lpstr>Traject OSLO Wegen</vt:lpstr>
      <vt:lpstr>Algemeen</vt:lpstr>
      <vt:lpstr>Topologisch netwerk van wegsegmenten en wegknopen</vt:lpstr>
      <vt:lpstr>User stories</vt:lpstr>
      <vt:lpstr>User story: Stratenplan (1/2)</vt:lpstr>
      <vt:lpstr>User story: stratenplan (2/2)</vt:lpstr>
      <vt:lpstr>User story: wegbeheerder afleiden (1/2)</vt:lpstr>
      <vt:lpstr>User story: wegbeheerder afleiden (2/2)</vt:lpstr>
      <vt:lpstr>User story: fiets- &amp; wandelwegen (1/2)</vt:lpstr>
      <vt:lpstr>User story: fiets- en wandelwegen (2/2)</vt:lpstr>
      <vt:lpstr>User story: dienstkaart (1/2)</vt:lpstr>
      <vt:lpstr>User story: dienstkaart (2/2)</vt:lpstr>
      <vt:lpstr>OSLO Wegen: Applicatieprofiel</vt:lpstr>
      <vt:lpstr>PowerPoint Presentation</vt:lpstr>
      <vt:lpstr>OSLO Technische Principes</vt:lpstr>
      <vt:lpstr>Hoe kunnen we data en service integratie kosten verlagen?</vt:lpstr>
      <vt:lpstr>PIM  PSM  Code</vt:lpstr>
      <vt:lpstr>Het Web als blauwdruk</vt:lpstr>
      <vt:lpstr>Het Web als blauwdruk</vt:lpstr>
      <vt:lpstr>Het Web als blauwdruk</vt:lpstr>
      <vt:lpstr>Het Web als blauwdruk</vt:lpstr>
      <vt:lpstr>Het Web als blauwdruk</vt:lpstr>
      <vt:lpstr>Informatie voorgesteld als een graaf</vt:lpstr>
      <vt:lpstr>Semantische interoperabiliteit 15 vocabularia en applicatieprofielen</vt:lpstr>
      <vt:lpstr>Syntactische interoperabiliteit Implementaties met JSON-LD en SHACL</vt:lpstr>
      <vt:lpstr>Syntactische interoperabiliteit Implementaties met JSON-LD en SHACL</vt:lpstr>
      <vt:lpstr>Syntactische interoperabiliteit Implementaties met JSON-LD en SHACL</vt:lpstr>
      <vt:lpstr>Syntactische interoperabiliteit Implementaties met JSON-LD en SHACL</vt:lpstr>
      <vt:lpstr>Syntactische interoperabiliteit Implementaties met JSON-LD en SHACL</vt:lpstr>
      <vt:lpstr>Syntactische interoperabiliteit Implementaties met JSON-LD en SHACL</vt:lpstr>
      <vt:lpstr>Hypermedia controls in web services Voorbeeld: een parkeerplaats vinden in Vlaanderen</vt:lpstr>
      <vt:lpstr>Linked Data editor voor  Lokale Besluiten </vt:lpstr>
      <vt:lpstr>LBLOD | Toepassingen Gelinkt Notuleren</vt:lpstr>
      <vt:lpstr>Aan de slag met OSLO</vt:lpstr>
      <vt:lpstr>Inventarisatie van campus De Sterre</vt:lpstr>
      <vt:lpstr>Stap 1: Beschrijven van informatienoden</vt:lpstr>
      <vt:lpstr>Inventarisatie van campus De Sterre</vt:lpstr>
      <vt:lpstr>Inventarisatie van campus De Sterre</vt:lpstr>
      <vt:lpstr>Stap 2: Elementen in OSLO analyseren + Stap 3: Overlap en verschillen bepalen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Objecten in OSLO Openbaar Domein</vt:lpstr>
      <vt:lpstr>Stap 4: Mapping formaliseren voor automatische transformatie</vt:lpstr>
      <vt:lpstr>PowerPoint Presentation</vt:lpstr>
      <vt:lpstr>Stap 5: Machine leesbare link met de semantiek om interoperabiliteit van data te verhogen</vt:lpstr>
      <vt:lpstr>Hale Studio JSON output</vt:lpstr>
      <vt:lpstr>Hale Studio JSON output verrijkt met JSON-LD</vt:lpstr>
      <vt:lpstr>Zelfde data in Turtle syntax</vt:lpstr>
      <vt:lpstr>Best practice:  CRS meegeven in notatie van Geometrie</vt:lpstr>
      <vt:lpstr>Publieke reviewperiode</vt:lpstr>
      <vt:lpstr>Publieke reviewperiode</vt:lpstr>
      <vt:lpstr>PowerPoint Presentation</vt:lpstr>
      <vt:lpstr>Vragen en feedback</vt:lpstr>
      <vt:lpstr>PowerPoint Presentation</vt:lpstr>
    </vt:vector>
  </TitlesOfParts>
  <Company>Informatie Vlaanderen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Thijs Geert</dc:creator>
  <cp:lastModifiedBy>Jens Scheerlinck</cp:lastModifiedBy>
  <cp:revision>48</cp:revision>
  <dcterms:created xsi:type="dcterms:W3CDTF">2018-05-03T08:43:13Z</dcterms:created>
  <dcterms:modified xsi:type="dcterms:W3CDTF">2018-07-05T11:55:20Z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0x0101007D2FA61B056BF04BB41EAF8746BED8CA</vt:lpwstr>
  </property>
</Properties>
</file>